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d18196a9f54e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0e71da83f543e8"/>
  </p:sldMasterIdLst>
  <p:sldIdLst>
    <p:sldId xmlns:r="http://schemas.openxmlformats.org/officeDocument/2006/relationships" id="256" r:id="R221a6d3baa334dbd"/>
    <p:sldId xmlns:r="http://schemas.openxmlformats.org/officeDocument/2006/relationships" id="257" r:id="Rdf7ae055ca5d4432"/>
    <p:sldId xmlns:r="http://schemas.openxmlformats.org/officeDocument/2006/relationships" id="258" r:id="Rdbaeddb480b24db6"/>
    <p:sldId xmlns:r="http://schemas.openxmlformats.org/officeDocument/2006/relationships" id="259" r:id="Rd3511c347c824fbb"/>
    <p:sldId xmlns:r="http://schemas.openxmlformats.org/officeDocument/2006/relationships" id="260" r:id="R5ca67c3f2c4743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0e71da83f543e8" /><Relationship Type="http://schemas.openxmlformats.org/officeDocument/2006/relationships/slide" Target="/ppt/slides/slide1.xml" Id="R221a6d3baa334dbd" /><Relationship Type="http://schemas.openxmlformats.org/officeDocument/2006/relationships/slide" Target="/ppt/slides/slide2.xml" Id="Rdf7ae055ca5d4432" /><Relationship Type="http://schemas.openxmlformats.org/officeDocument/2006/relationships/slide" Target="/ppt/slides/slide3.xml" Id="Rdbaeddb480b24db6" /><Relationship Type="http://schemas.openxmlformats.org/officeDocument/2006/relationships/slide" Target="/ppt/slides/slide4.xml" Id="Rd3511c347c824fbb" /><Relationship Type="http://schemas.openxmlformats.org/officeDocument/2006/relationships/slide" Target="/ppt/slides/slide5.xml" Id="R5ca67c3f2c4743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c9a3e49e634c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e272f1f114103" /><Relationship Type="http://schemas.openxmlformats.org/officeDocument/2006/relationships/theme" Target="/ppt/slideMasters/theme/theme1.xml" Id="R5f9f9ac7b6a946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2e272f1f1141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79a2b5f104d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f54e723424c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24c49211ff4b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2fbbdec684e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c0e1626f64d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PETRUS RESTAURANT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PETRUS RESTAURANT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971 238 607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