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d293f5e2a04d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9b73bb93c0457c"/>
  </p:sldMasterIdLst>
  <p:sldIdLst>
    <p:sldId xmlns:r="http://schemas.openxmlformats.org/officeDocument/2006/relationships" id="256" r:id="Rc14919e121ae4257"/>
    <p:sldId xmlns:r="http://schemas.openxmlformats.org/officeDocument/2006/relationships" id="257" r:id="Red1d6224457c4286"/>
    <p:sldId xmlns:r="http://schemas.openxmlformats.org/officeDocument/2006/relationships" id="258" r:id="R6f16cfbeae0549cf"/>
    <p:sldId xmlns:r="http://schemas.openxmlformats.org/officeDocument/2006/relationships" id="259" r:id="R2bcead44cd024fd8"/>
    <p:sldId xmlns:r="http://schemas.openxmlformats.org/officeDocument/2006/relationships" id="260" r:id="R12159f5ce1914308"/>
    <p:sldId xmlns:r="http://schemas.openxmlformats.org/officeDocument/2006/relationships" id="261" r:id="Rbad1a14fd5a44e5c"/>
    <p:sldId xmlns:r="http://schemas.openxmlformats.org/officeDocument/2006/relationships" id="262" r:id="R6cd553dabfae40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9b73bb93c0457c" /><Relationship Type="http://schemas.openxmlformats.org/officeDocument/2006/relationships/slide" Target="/ppt/slides/slide1.xml" Id="Rc14919e121ae4257" /><Relationship Type="http://schemas.openxmlformats.org/officeDocument/2006/relationships/slide" Target="/ppt/slides/slide2.xml" Id="Red1d6224457c4286" /><Relationship Type="http://schemas.openxmlformats.org/officeDocument/2006/relationships/slide" Target="/ppt/slides/slide3.xml" Id="R6f16cfbeae0549cf" /><Relationship Type="http://schemas.openxmlformats.org/officeDocument/2006/relationships/slide" Target="/ppt/slides/slide4.xml" Id="R2bcead44cd024fd8" /><Relationship Type="http://schemas.openxmlformats.org/officeDocument/2006/relationships/slide" Target="/ppt/slides/slide5.xml" Id="R12159f5ce1914308" /><Relationship Type="http://schemas.openxmlformats.org/officeDocument/2006/relationships/slide" Target="/ppt/slides/slide6.xml" Id="Rbad1a14fd5a44e5c" /><Relationship Type="http://schemas.openxmlformats.org/officeDocument/2006/relationships/slide" Target="/ppt/slides/slide7.xml" Id="R6cd553dabfae40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92f304bf3e41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03a1d058144486" /><Relationship Type="http://schemas.openxmlformats.org/officeDocument/2006/relationships/theme" Target="/ppt/slideMasters/theme/theme1.xml" Id="R1fd7e080975a4e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03a1d0581444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6ae4d1b2744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cc08cc850843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d2c5cc257646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37162aa7c149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b5ad54c834f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be251243dd4b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77521b76914f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RASMUSSEN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RASMUSSEN TRANSPORT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21 750 110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−515 496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−431 492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2 180 161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4 785 120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 KRISTIAN AAMODT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Sletteidveien 312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4373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99 52 88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971 240 121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