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1dd08d6e1146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5faee486a54c90"/>
  </p:sldMasterIdLst>
  <p:sldIdLst>
    <p:sldId xmlns:r="http://schemas.openxmlformats.org/officeDocument/2006/relationships" id="256" r:id="Rcb326ccc54694c90"/>
    <p:sldId xmlns:r="http://schemas.openxmlformats.org/officeDocument/2006/relationships" id="257" r:id="R7449de8e1cc24014"/>
    <p:sldId xmlns:r="http://schemas.openxmlformats.org/officeDocument/2006/relationships" id="258" r:id="R8a9873c01c4e4476"/>
    <p:sldId xmlns:r="http://schemas.openxmlformats.org/officeDocument/2006/relationships" id="259" r:id="Re04912e970ef40bc"/>
    <p:sldId xmlns:r="http://schemas.openxmlformats.org/officeDocument/2006/relationships" id="260" r:id="R957b8c9aa47042b7"/>
    <p:sldId xmlns:r="http://schemas.openxmlformats.org/officeDocument/2006/relationships" id="261" r:id="Rb203648bc6f04f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5faee486a54c90" /><Relationship Type="http://schemas.openxmlformats.org/officeDocument/2006/relationships/slide" Target="/ppt/slides/slide1.xml" Id="Rcb326ccc54694c90" /><Relationship Type="http://schemas.openxmlformats.org/officeDocument/2006/relationships/slide" Target="/ppt/slides/slide2.xml" Id="R7449de8e1cc24014" /><Relationship Type="http://schemas.openxmlformats.org/officeDocument/2006/relationships/slide" Target="/ppt/slides/slide3.xml" Id="R8a9873c01c4e4476" /><Relationship Type="http://schemas.openxmlformats.org/officeDocument/2006/relationships/slide" Target="/ppt/slides/slide4.xml" Id="Re04912e970ef40bc" /><Relationship Type="http://schemas.openxmlformats.org/officeDocument/2006/relationships/slide" Target="/ppt/slides/slide5.xml" Id="R957b8c9aa47042b7" /><Relationship Type="http://schemas.openxmlformats.org/officeDocument/2006/relationships/slide" Target="/ppt/slides/slide6.xml" Id="Rb203648bc6f04f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e1c8f5b9c441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c01ef42ce452e" /><Relationship Type="http://schemas.openxmlformats.org/officeDocument/2006/relationships/theme" Target="/ppt/slideMasters/theme/theme1.xml" Id="R102227ad4deb4c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dc01ef42ce45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24abd2ea348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d8d09c5dc46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0b2e431ac4e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9877f4d6345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2176ec5af4e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bf8a2c9a54a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