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bb199df1054d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e51ea865c648b1"/>
  </p:sldMasterIdLst>
  <p:sldIdLst>
    <p:sldId xmlns:r="http://schemas.openxmlformats.org/officeDocument/2006/relationships" id="256" r:id="R79490c875d704e4f"/>
    <p:sldId xmlns:r="http://schemas.openxmlformats.org/officeDocument/2006/relationships" id="257" r:id="R818170a3059b4667"/>
    <p:sldId xmlns:r="http://schemas.openxmlformats.org/officeDocument/2006/relationships" id="258" r:id="Rc1a8314f2d9e4152"/>
    <p:sldId xmlns:r="http://schemas.openxmlformats.org/officeDocument/2006/relationships" id="259" r:id="R48556e535c624574"/>
    <p:sldId xmlns:r="http://schemas.openxmlformats.org/officeDocument/2006/relationships" id="260" r:id="Ra68110e2e3e7470b"/>
    <p:sldId xmlns:r="http://schemas.openxmlformats.org/officeDocument/2006/relationships" id="261" r:id="R4d5dc0b17dde47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51ea865c648b1" /><Relationship Type="http://schemas.openxmlformats.org/officeDocument/2006/relationships/slide" Target="/ppt/slides/slide1.xml" Id="R79490c875d704e4f" /><Relationship Type="http://schemas.openxmlformats.org/officeDocument/2006/relationships/slide" Target="/ppt/slides/slide2.xml" Id="R818170a3059b4667" /><Relationship Type="http://schemas.openxmlformats.org/officeDocument/2006/relationships/slide" Target="/ppt/slides/slide3.xml" Id="Rc1a8314f2d9e4152" /><Relationship Type="http://schemas.openxmlformats.org/officeDocument/2006/relationships/slide" Target="/ppt/slides/slide4.xml" Id="R48556e535c624574" /><Relationship Type="http://schemas.openxmlformats.org/officeDocument/2006/relationships/slide" Target="/ppt/slides/slide5.xml" Id="Ra68110e2e3e7470b" /><Relationship Type="http://schemas.openxmlformats.org/officeDocument/2006/relationships/slide" Target="/ppt/slides/slide6.xml" Id="R4d5dc0b17dde47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b9bb2a42743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0c86573b342b2" /><Relationship Type="http://schemas.openxmlformats.org/officeDocument/2006/relationships/theme" Target="/ppt/slideMasters/theme/theme1.xml" Id="R18d00bc355ef4e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20c86573b342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65fd8dfde4c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4a1831eb740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2fad5324e49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8f307ddcb45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732de9aae47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ece4d8a7e42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HG-REGNSKAP SANDNES SA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16 933 611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4 536 943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