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417f8e344543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21cad46314bd5"/>
  </p:sldMasterIdLst>
  <p:sldIdLst>
    <p:sldId xmlns:r="http://schemas.openxmlformats.org/officeDocument/2006/relationships" id="256" r:id="R0dfde9288de04468"/>
    <p:sldId xmlns:r="http://schemas.openxmlformats.org/officeDocument/2006/relationships" id="257" r:id="R6badde0721974839"/>
    <p:sldId xmlns:r="http://schemas.openxmlformats.org/officeDocument/2006/relationships" id="258" r:id="R903c8a450ffc443d"/>
    <p:sldId xmlns:r="http://schemas.openxmlformats.org/officeDocument/2006/relationships" id="259" r:id="Rfe1cdf8ca2184622"/>
    <p:sldId xmlns:r="http://schemas.openxmlformats.org/officeDocument/2006/relationships" id="260" r:id="R67645c33583046ff"/>
    <p:sldId xmlns:r="http://schemas.openxmlformats.org/officeDocument/2006/relationships" id="261" r:id="R5b5344a32cd244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21cad46314bd5" /><Relationship Type="http://schemas.openxmlformats.org/officeDocument/2006/relationships/slide" Target="/ppt/slides/slide1.xml" Id="R0dfde9288de04468" /><Relationship Type="http://schemas.openxmlformats.org/officeDocument/2006/relationships/slide" Target="/ppt/slides/slide2.xml" Id="R6badde0721974839" /><Relationship Type="http://schemas.openxmlformats.org/officeDocument/2006/relationships/slide" Target="/ppt/slides/slide3.xml" Id="R903c8a450ffc443d" /><Relationship Type="http://schemas.openxmlformats.org/officeDocument/2006/relationships/slide" Target="/ppt/slides/slide4.xml" Id="Rfe1cdf8ca2184622" /><Relationship Type="http://schemas.openxmlformats.org/officeDocument/2006/relationships/slide" Target="/ppt/slides/slide5.xml" Id="R67645c33583046ff" /><Relationship Type="http://schemas.openxmlformats.org/officeDocument/2006/relationships/slide" Target="/ppt/slides/slide6.xml" Id="R5b5344a32cd244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481ece69b45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e3d85445a4e87" /><Relationship Type="http://schemas.openxmlformats.org/officeDocument/2006/relationships/theme" Target="/ppt/slideMasters/theme/theme1.xml" Id="R7177061b4e4443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e3d85445a4e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73ff948d547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dd95433e24d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00b45feab47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07bc3b3f345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d687c479b4f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ea577d15941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HG-REGNSKAP SANDNES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HG-REGNSKAP SANDNES SA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16 933 611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1 669 608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4 536 943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stale@hgregnskap.no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