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1dbd55e155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21c90f23e42df"/>
  </p:sldMasterIdLst>
  <p:sldIdLst>
    <p:sldId xmlns:r="http://schemas.openxmlformats.org/officeDocument/2006/relationships" id="256" r:id="Rb22663bd5e244a11"/>
    <p:sldId xmlns:r="http://schemas.openxmlformats.org/officeDocument/2006/relationships" id="257" r:id="R4d2dce7d73b847d3"/>
    <p:sldId xmlns:r="http://schemas.openxmlformats.org/officeDocument/2006/relationships" id="258" r:id="Ra05c8fc3b6cd4a74"/>
    <p:sldId xmlns:r="http://schemas.openxmlformats.org/officeDocument/2006/relationships" id="259" r:id="R60c3ec00311a410f"/>
    <p:sldId xmlns:r="http://schemas.openxmlformats.org/officeDocument/2006/relationships" id="260" r:id="Re823ab7d71d3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21c90f23e42df" /><Relationship Type="http://schemas.openxmlformats.org/officeDocument/2006/relationships/slide" Target="/ppt/slides/slide1.xml" Id="Rb22663bd5e244a11" /><Relationship Type="http://schemas.openxmlformats.org/officeDocument/2006/relationships/slide" Target="/ppt/slides/slide2.xml" Id="R4d2dce7d73b847d3" /><Relationship Type="http://schemas.openxmlformats.org/officeDocument/2006/relationships/slide" Target="/ppt/slides/slide3.xml" Id="Ra05c8fc3b6cd4a74" /><Relationship Type="http://schemas.openxmlformats.org/officeDocument/2006/relationships/slide" Target="/ppt/slides/slide4.xml" Id="R60c3ec00311a410f" /><Relationship Type="http://schemas.openxmlformats.org/officeDocument/2006/relationships/slide" Target="/ppt/slides/slide5.xml" Id="Re823ab7d71d3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48b6d266b47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c3a107ae940b0" /><Relationship Type="http://schemas.openxmlformats.org/officeDocument/2006/relationships/theme" Target="/ppt/slideMasters/theme/theme1.xml" Id="Rf25cc0b16730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c3a107ae9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de9a2fc1c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b9f63c6ee49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70ef8e2c9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c8218ce1a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b40f27e2747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