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cf3ea925e1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03a9b6da6042f8"/>
  </p:sldMasterIdLst>
  <p:sldIdLst>
    <p:sldId xmlns:r="http://schemas.openxmlformats.org/officeDocument/2006/relationships" id="256" r:id="R0b16939608c74d96"/>
    <p:sldId xmlns:r="http://schemas.openxmlformats.org/officeDocument/2006/relationships" id="257" r:id="R6126082f310b4230"/>
    <p:sldId xmlns:r="http://schemas.openxmlformats.org/officeDocument/2006/relationships" id="258" r:id="R737c6ed63dbb4e03"/>
    <p:sldId xmlns:r="http://schemas.openxmlformats.org/officeDocument/2006/relationships" id="259" r:id="Rd5a1883818df446a"/>
    <p:sldId xmlns:r="http://schemas.openxmlformats.org/officeDocument/2006/relationships" id="260" r:id="R10757efb1b0345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3a9b6da6042f8" /><Relationship Type="http://schemas.openxmlformats.org/officeDocument/2006/relationships/slide" Target="/ppt/slides/slide1.xml" Id="R0b16939608c74d96" /><Relationship Type="http://schemas.openxmlformats.org/officeDocument/2006/relationships/slide" Target="/ppt/slides/slide2.xml" Id="R6126082f310b4230" /><Relationship Type="http://schemas.openxmlformats.org/officeDocument/2006/relationships/slide" Target="/ppt/slides/slide3.xml" Id="R737c6ed63dbb4e03" /><Relationship Type="http://schemas.openxmlformats.org/officeDocument/2006/relationships/slide" Target="/ppt/slides/slide4.xml" Id="Rd5a1883818df446a" /><Relationship Type="http://schemas.openxmlformats.org/officeDocument/2006/relationships/slide" Target="/ppt/slides/slide5.xml" Id="R10757efb1b0345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5f8046ddf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eb44822ec42fa" /><Relationship Type="http://schemas.openxmlformats.org/officeDocument/2006/relationships/theme" Target="/ppt/slideMasters/theme/theme1.xml" Id="Ra5f8e977c4ef48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eb44822ec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064b94374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a0b60909d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cd69240e3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0437d747d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aaa8bec63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BANEPERSONALETS FORENING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BANEPERSONALETS FORENING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30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kleoru@jbv.no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971 443 839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