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08ec4ffcf541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ed79828eeb4957"/>
  </p:sldMasterIdLst>
  <p:sldIdLst>
    <p:sldId xmlns:r="http://schemas.openxmlformats.org/officeDocument/2006/relationships" id="256" r:id="Ra445d6d3347948c5"/>
    <p:sldId xmlns:r="http://schemas.openxmlformats.org/officeDocument/2006/relationships" id="257" r:id="Rd2a08ffb5ad14c34"/>
    <p:sldId xmlns:r="http://schemas.openxmlformats.org/officeDocument/2006/relationships" id="258" r:id="Rcd57e2f258f34069"/>
    <p:sldId xmlns:r="http://schemas.openxmlformats.org/officeDocument/2006/relationships" id="259" r:id="R1176f2c81860491e"/>
    <p:sldId xmlns:r="http://schemas.openxmlformats.org/officeDocument/2006/relationships" id="260" r:id="Rc02a299c1cca4197"/>
    <p:sldId xmlns:r="http://schemas.openxmlformats.org/officeDocument/2006/relationships" id="261" r:id="Rd3bf7b7ca6e64ab5"/>
    <p:sldId xmlns:r="http://schemas.openxmlformats.org/officeDocument/2006/relationships" id="262" r:id="Rb91a798876e049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ed79828eeb4957" /><Relationship Type="http://schemas.openxmlformats.org/officeDocument/2006/relationships/slide" Target="/ppt/slides/slide1.xml" Id="Ra445d6d3347948c5" /><Relationship Type="http://schemas.openxmlformats.org/officeDocument/2006/relationships/slide" Target="/ppt/slides/slide2.xml" Id="Rd2a08ffb5ad14c34" /><Relationship Type="http://schemas.openxmlformats.org/officeDocument/2006/relationships/slide" Target="/ppt/slides/slide3.xml" Id="Rcd57e2f258f34069" /><Relationship Type="http://schemas.openxmlformats.org/officeDocument/2006/relationships/slide" Target="/ppt/slides/slide4.xml" Id="R1176f2c81860491e" /><Relationship Type="http://schemas.openxmlformats.org/officeDocument/2006/relationships/slide" Target="/ppt/slides/slide5.xml" Id="Rc02a299c1cca4197" /><Relationship Type="http://schemas.openxmlformats.org/officeDocument/2006/relationships/slide" Target="/ppt/slides/slide6.xml" Id="Rd3bf7b7ca6e64ab5" /><Relationship Type="http://schemas.openxmlformats.org/officeDocument/2006/relationships/slide" Target="/ppt/slides/slide7.xml" Id="Rb91a798876e049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c6ff2e8514c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cb90677cc4ed0" /><Relationship Type="http://schemas.openxmlformats.org/officeDocument/2006/relationships/theme" Target="/ppt/slideMasters/theme/theme1.xml" Id="R0819b9f4ab5149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6cb90677cc4e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1fd6396194d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f4c009f6e45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824a8219d4b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9954de06a45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01905b84a44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e7ffccef841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9edadd1cb4e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GAISA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1 266 173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10 584 900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12 753 874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SMEDBERG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78 00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971 506 830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