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54297b4d2e42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cd38913f0043f6"/>
  </p:sldMasterIdLst>
  <p:sldIdLst>
    <p:sldId xmlns:r="http://schemas.openxmlformats.org/officeDocument/2006/relationships" id="256" r:id="Reb261f5de9cc4a54"/>
    <p:sldId xmlns:r="http://schemas.openxmlformats.org/officeDocument/2006/relationships" id="257" r:id="R8117eb68818a4517"/>
    <p:sldId xmlns:r="http://schemas.openxmlformats.org/officeDocument/2006/relationships" id="258" r:id="R059ad811aaa04558"/>
    <p:sldId xmlns:r="http://schemas.openxmlformats.org/officeDocument/2006/relationships" id="259" r:id="Rb25d58acc3bc41fd"/>
    <p:sldId xmlns:r="http://schemas.openxmlformats.org/officeDocument/2006/relationships" id="260" r:id="R51e506236f7d4d69"/>
    <p:sldId xmlns:r="http://schemas.openxmlformats.org/officeDocument/2006/relationships" id="261" r:id="R06cec08365524d18"/>
    <p:sldId xmlns:r="http://schemas.openxmlformats.org/officeDocument/2006/relationships" id="262" r:id="R1c87c30b23b843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d38913f0043f6" /><Relationship Type="http://schemas.openxmlformats.org/officeDocument/2006/relationships/slide" Target="/ppt/slides/slide1.xml" Id="Reb261f5de9cc4a54" /><Relationship Type="http://schemas.openxmlformats.org/officeDocument/2006/relationships/slide" Target="/ppt/slides/slide2.xml" Id="R8117eb68818a4517" /><Relationship Type="http://schemas.openxmlformats.org/officeDocument/2006/relationships/slide" Target="/ppt/slides/slide3.xml" Id="R059ad811aaa04558" /><Relationship Type="http://schemas.openxmlformats.org/officeDocument/2006/relationships/slide" Target="/ppt/slides/slide4.xml" Id="Rb25d58acc3bc41fd" /><Relationship Type="http://schemas.openxmlformats.org/officeDocument/2006/relationships/slide" Target="/ppt/slides/slide5.xml" Id="R51e506236f7d4d69" /><Relationship Type="http://schemas.openxmlformats.org/officeDocument/2006/relationships/slide" Target="/ppt/slides/slide6.xml" Id="R06cec08365524d18" /><Relationship Type="http://schemas.openxmlformats.org/officeDocument/2006/relationships/slide" Target="/ppt/slides/slide7.xml" Id="R1c87c30b23b843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dce182baf4d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d00764c2840a3" /><Relationship Type="http://schemas.openxmlformats.org/officeDocument/2006/relationships/theme" Target="/ppt/slideMasters/theme/theme1.xml" Id="R6fb1bd0d77f649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ad00764c2840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f6acc76884e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b77d74178d40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910414f8ac41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0e870bcf5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35a44be2e44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800409fe64f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bb3c828bf48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HAMNVIK EIENDOM AS ble etablert [år] og holder til i Furuflaten.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1 765 469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11 208 532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11 408 541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HAMNVIK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HAMNVIK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HAMNVIK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Grønnvollveien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9062 Furuflaten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25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stale@hamnvik.no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971 597 313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