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7b69d21caf46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d6ba8832ff4b29"/>
  </p:sldMasterIdLst>
  <p:sldIdLst>
    <p:sldId xmlns:r="http://schemas.openxmlformats.org/officeDocument/2006/relationships" id="256" r:id="R01ea7287802c428b"/>
    <p:sldId xmlns:r="http://schemas.openxmlformats.org/officeDocument/2006/relationships" id="257" r:id="R6610077f16fb470e"/>
    <p:sldId xmlns:r="http://schemas.openxmlformats.org/officeDocument/2006/relationships" id="258" r:id="Rbd9ff0e70df84e84"/>
    <p:sldId xmlns:r="http://schemas.openxmlformats.org/officeDocument/2006/relationships" id="259" r:id="R6093e4fbe8e44265"/>
    <p:sldId xmlns:r="http://schemas.openxmlformats.org/officeDocument/2006/relationships" id="260" r:id="R7b15f5614aa84e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d6ba8832ff4b29" /><Relationship Type="http://schemas.openxmlformats.org/officeDocument/2006/relationships/slide" Target="/ppt/slides/slide1.xml" Id="R01ea7287802c428b" /><Relationship Type="http://schemas.openxmlformats.org/officeDocument/2006/relationships/slide" Target="/ppt/slides/slide2.xml" Id="R6610077f16fb470e" /><Relationship Type="http://schemas.openxmlformats.org/officeDocument/2006/relationships/slide" Target="/ppt/slides/slide3.xml" Id="Rbd9ff0e70df84e84" /><Relationship Type="http://schemas.openxmlformats.org/officeDocument/2006/relationships/slide" Target="/ppt/slides/slide4.xml" Id="R6093e4fbe8e44265" /><Relationship Type="http://schemas.openxmlformats.org/officeDocument/2006/relationships/slide" Target="/ppt/slides/slide5.xml" Id="R7b15f5614aa84e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f6d935e6ec46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596d986824928" /><Relationship Type="http://schemas.openxmlformats.org/officeDocument/2006/relationships/theme" Target="/ppt/slideMasters/theme/theme1.xml" Id="R0c2313327e0f42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8596d9868249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940b78c0f48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04c1c4d3c48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3ef1124d644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bfe31780041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b631c0b7748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FAUSKE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FAUSKE KOMMUNE ble etablert [år] og holder til i Fauske.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8200 Fauske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60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postmottak@fauske.kommune.no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www.fauske.kommune.no/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972 418 021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KOMMUNE</a:t>
            </a:r>
          </a:p>
        </p:txBody>
      </p:sp>
    </p:spTree>
  </p:cSld>
  <p:clrMapOvr>
    <a:masterClrMapping xmlns:a="http://schemas.openxmlformats.org/drawingml/2006/main"/>
  </p:clrMapOvr>
</p:sld>
</file>