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8bf1a700bb4e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9f0c32cd064472"/>
  </p:sldMasterIdLst>
  <p:sldIdLst>
    <p:sldId xmlns:r="http://schemas.openxmlformats.org/officeDocument/2006/relationships" id="256" r:id="R1fd51a6f93214ecc"/>
    <p:sldId xmlns:r="http://schemas.openxmlformats.org/officeDocument/2006/relationships" id="257" r:id="Ra0c354f5a7ba4cc4"/>
    <p:sldId xmlns:r="http://schemas.openxmlformats.org/officeDocument/2006/relationships" id="258" r:id="R0febb0dc87e64f75"/>
    <p:sldId xmlns:r="http://schemas.openxmlformats.org/officeDocument/2006/relationships" id="259" r:id="R6596adeaf1e84c35"/>
    <p:sldId xmlns:r="http://schemas.openxmlformats.org/officeDocument/2006/relationships" id="260" r:id="R002f6099872f4c07"/>
    <p:sldId xmlns:r="http://schemas.openxmlformats.org/officeDocument/2006/relationships" id="261" r:id="R4d1b4c36d163432f"/>
    <p:sldId xmlns:r="http://schemas.openxmlformats.org/officeDocument/2006/relationships" id="262" r:id="Re02d69e61e2940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f0c32cd064472" /><Relationship Type="http://schemas.openxmlformats.org/officeDocument/2006/relationships/slide" Target="/ppt/slides/slide1.xml" Id="R1fd51a6f93214ecc" /><Relationship Type="http://schemas.openxmlformats.org/officeDocument/2006/relationships/slide" Target="/ppt/slides/slide2.xml" Id="Ra0c354f5a7ba4cc4" /><Relationship Type="http://schemas.openxmlformats.org/officeDocument/2006/relationships/slide" Target="/ppt/slides/slide3.xml" Id="R0febb0dc87e64f75" /><Relationship Type="http://schemas.openxmlformats.org/officeDocument/2006/relationships/slide" Target="/ppt/slides/slide4.xml" Id="R6596adeaf1e84c35" /><Relationship Type="http://schemas.openxmlformats.org/officeDocument/2006/relationships/slide" Target="/ppt/slides/slide5.xml" Id="R002f6099872f4c07" /><Relationship Type="http://schemas.openxmlformats.org/officeDocument/2006/relationships/slide" Target="/ppt/slides/slide6.xml" Id="R4d1b4c36d163432f" /><Relationship Type="http://schemas.openxmlformats.org/officeDocument/2006/relationships/slide" Target="/ppt/slides/slide7.xml" Id="Re02d69e61e2940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987bc3cc6a43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13429240a4347" /><Relationship Type="http://schemas.openxmlformats.org/officeDocument/2006/relationships/theme" Target="/ppt/slideMasters/theme/theme1.xml" Id="Rc6f923c5fbec49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313429240a43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b9bfe2b8c48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3eea8692a43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e115927a343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c4044305947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13890953446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a73cad0b045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dad739bbc48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BJB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BJB MASKIN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34 833 659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epost@bjbmaskin.no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973 051 687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