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a06166425c46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89a75b15cf462e"/>
  </p:sldMasterIdLst>
  <p:sldIdLst>
    <p:sldId xmlns:r="http://schemas.openxmlformats.org/officeDocument/2006/relationships" id="256" r:id="Rb48fab7559414de1"/>
    <p:sldId xmlns:r="http://schemas.openxmlformats.org/officeDocument/2006/relationships" id="257" r:id="R74d8abe9fa4a45d1"/>
    <p:sldId xmlns:r="http://schemas.openxmlformats.org/officeDocument/2006/relationships" id="258" r:id="R7097d00f482b4f19"/>
    <p:sldId xmlns:r="http://schemas.openxmlformats.org/officeDocument/2006/relationships" id="259" r:id="Rf0a7f9ecb92c4f6f"/>
    <p:sldId xmlns:r="http://schemas.openxmlformats.org/officeDocument/2006/relationships" id="260" r:id="R3f95758ad1b546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89a75b15cf462e" /><Relationship Type="http://schemas.openxmlformats.org/officeDocument/2006/relationships/slide" Target="/ppt/slides/slide1.xml" Id="Rb48fab7559414de1" /><Relationship Type="http://schemas.openxmlformats.org/officeDocument/2006/relationships/slide" Target="/ppt/slides/slide2.xml" Id="R74d8abe9fa4a45d1" /><Relationship Type="http://schemas.openxmlformats.org/officeDocument/2006/relationships/slide" Target="/ppt/slides/slide3.xml" Id="R7097d00f482b4f19" /><Relationship Type="http://schemas.openxmlformats.org/officeDocument/2006/relationships/slide" Target="/ppt/slides/slide4.xml" Id="Rf0a7f9ecb92c4f6f" /><Relationship Type="http://schemas.openxmlformats.org/officeDocument/2006/relationships/slide" Target="/ppt/slides/slide5.xml" Id="R3f95758ad1b546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e0a1e2d03649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0083c79694bf6" /><Relationship Type="http://schemas.openxmlformats.org/officeDocument/2006/relationships/theme" Target="/ppt/slideMasters/theme/theme1.xml" Id="R1284050368164e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e0083c79694b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ed9a8d62348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e58cb356648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fbbb381304d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30745393044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f065ff4e445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SPAREBANKEN MØRE AVD VALLDAL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SPAREBANKEN MØRE AVD VALLDAL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Postboks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6211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77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973 063 421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