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137e05b97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52283df3d4c66"/>
  </p:sldMasterIdLst>
  <p:sldIdLst>
    <p:sldId xmlns:r="http://schemas.openxmlformats.org/officeDocument/2006/relationships" id="256" r:id="R866ff5bbe6004b03"/>
    <p:sldId xmlns:r="http://schemas.openxmlformats.org/officeDocument/2006/relationships" id="257" r:id="Re97e98edda6d4a24"/>
    <p:sldId xmlns:r="http://schemas.openxmlformats.org/officeDocument/2006/relationships" id="258" r:id="R1fce997eda1f4013"/>
    <p:sldId xmlns:r="http://schemas.openxmlformats.org/officeDocument/2006/relationships" id="259" r:id="R29fc12c0433c4369"/>
    <p:sldId xmlns:r="http://schemas.openxmlformats.org/officeDocument/2006/relationships" id="260" r:id="R06f4effe14e2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52283df3d4c66" /><Relationship Type="http://schemas.openxmlformats.org/officeDocument/2006/relationships/slide" Target="/ppt/slides/slide1.xml" Id="R866ff5bbe6004b03" /><Relationship Type="http://schemas.openxmlformats.org/officeDocument/2006/relationships/slide" Target="/ppt/slides/slide2.xml" Id="Re97e98edda6d4a24" /><Relationship Type="http://schemas.openxmlformats.org/officeDocument/2006/relationships/slide" Target="/ppt/slides/slide3.xml" Id="R1fce997eda1f4013" /><Relationship Type="http://schemas.openxmlformats.org/officeDocument/2006/relationships/slide" Target="/ppt/slides/slide4.xml" Id="R29fc12c0433c4369" /><Relationship Type="http://schemas.openxmlformats.org/officeDocument/2006/relationships/slide" Target="/ppt/slides/slide5.xml" Id="R06f4effe14e2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16c7ab51b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0ea15814a43b4" /><Relationship Type="http://schemas.openxmlformats.org/officeDocument/2006/relationships/theme" Target="/ppt/slideMasters/theme/theme1.xml" Id="Rd70616b023c0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00ea15814a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7b31f9c7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641fff7d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3da5f6e7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26f16d69c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38dcfc95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