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3a8ce16d6847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b40bd0af714d2d"/>
  </p:sldMasterIdLst>
  <p:sldIdLst>
    <p:sldId xmlns:r="http://schemas.openxmlformats.org/officeDocument/2006/relationships" id="256" r:id="Ra99605a562f44846"/>
    <p:sldId xmlns:r="http://schemas.openxmlformats.org/officeDocument/2006/relationships" id="257" r:id="R23239cfea9904e1d"/>
    <p:sldId xmlns:r="http://schemas.openxmlformats.org/officeDocument/2006/relationships" id="258" r:id="R984f9bae073c4d65"/>
    <p:sldId xmlns:r="http://schemas.openxmlformats.org/officeDocument/2006/relationships" id="259" r:id="R15f15cbd211547fc"/>
    <p:sldId xmlns:r="http://schemas.openxmlformats.org/officeDocument/2006/relationships" id="260" r:id="Rbc05bb5a39b148c6"/>
    <p:sldId xmlns:r="http://schemas.openxmlformats.org/officeDocument/2006/relationships" id="261" r:id="R62f4d53012534edb"/>
    <p:sldId xmlns:r="http://schemas.openxmlformats.org/officeDocument/2006/relationships" id="262" r:id="R43219a626f9640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b40bd0af714d2d" /><Relationship Type="http://schemas.openxmlformats.org/officeDocument/2006/relationships/slide" Target="/ppt/slides/slide1.xml" Id="Ra99605a562f44846" /><Relationship Type="http://schemas.openxmlformats.org/officeDocument/2006/relationships/slide" Target="/ppt/slides/slide2.xml" Id="R23239cfea9904e1d" /><Relationship Type="http://schemas.openxmlformats.org/officeDocument/2006/relationships/slide" Target="/ppt/slides/slide3.xml" Id="R984f9bae073c4d65" /><Relationship Type="http://schemas.openxmlformats.org/officeDocument/2006/relationships/slide" Target="/ppt/slides/slide4.xml" Id="R15f15cbd211547fc" /><Relationship Type="http://schemas.openxmlformats.org/officeDocument/2006/relationships/slide" Target="/ppt/slides/slide5.xml" Id="Rbc05bb5a39b148c6" /><Relationship Type="http://schemas.openxmlformats.org/officeDocument/2006/relationships/slide" Target="/ppt/slides/slide6.xml" Id="R62f4d53012534edb" /><Relationship Type="http://schemas.openxmlformats.org/officeDocument/2006/relationships/slide" Target="/ppt/slides/slide7.xml" Id="R43219a626f9640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32f1327b2343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d8d19d376484e" /><Relationship Type="http://schemas.openxmlformats.org/officeDocument/2006/relationships/theme" Target="/ppt/slideMasters/theme/theme1.xml" Id="Ra84a5745568a45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ad8d19d37648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e826ed64a43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a3c516bdb4a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c3bc273c943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3a1fe90d644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147ac57ca45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081eba4d542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da511925446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BEERENBERG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BEERENBERG INDUSTRI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147 659 000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5 305 000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77 188 000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BEERENBERG SERVICES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Lundedalen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91 40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post@bouvetindustries.com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www.beerenberg.com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974 472 902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