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1032c50364f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836da747e4f35"/>
  </p:sldMasterIdLst>
  <p:sldIdLst>
    <p:sldId xmlns:r="http://schemas.openxmlformats.org/officeDocument/2006/relationships" id="256" r:id="Re7a9dc148b314b3b"/>
    <p:sldId xmlns:r="http://schemas.openxmlformats.org/officeDocument/2006/relationships" id="257" r:id="R389e8b23fe7d4b40"/>
    <p:sldId xmlns:r="http://schemas.openxmlformats.org/officeDocument/2006/relationships" id="258" r:id="R0a292550522146ad"/>
    <p:sldId xmlns:r="http://schemas.openxmlformats.org/officeDocument/2006/relationships" id="259" r:id="Rea22dc52203e4354"/>
    <p:sldId xmlns:r="http://schemas.openxmlformats.org/officeDocument/2006/relationships" id="260" r:id="R5e2b901458ce47b8"/>
    <p:sldId xmlns:r="http://schemas.openxmlformats.org/officeDocument/2006/relationships" id="261" r:id="R2153740ce44b4464"/>
    <p:sldId xmlns:r="http://schemas.openxmlformats.org/officeDocument/2006/relationships" id="262" r:id="Rf65c7f558b54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836da747e4f35" /><Relationship Type="http://schemas.openxmlformats.org/officeDocument/2006/relationships/slide" Target="/ppt/slides/slide1.xml" Id="Re7a9dc148b314b3b" /><Relationship Type="http://schemas.openxmlformats.org/officeDocument/2006/relationships/slide" Target="/ppt/slides/slide2.xml" Id="R389e8b23fe7d4b40" /><Relationship Type="http://schemas.openxmlformats.org/officeDocument/2006/relationships/slide" Target="/ppt/slides/slide3.xml" Id="R0a292550522146ad" /><Relationship Type="http://schemas.openxmlformats.org/officeDocument/2006/relationships/slide" Target="/ppt/slides/slide4.xml" Id="Rea22dc52203e4354" /><Relationship Type="http://schemas.openxmlformats.org/officeDocument/2006/relationships/slide" Target="/ppt/slides/slide5.xml" Id="R5e2b901458ce47b8" /><Relationship Type="http://schemas.openxmlformats.org/officeDocument/2006/relationships/slide" Target="/ppt/slides/slide6.xml" Id="R2153740ce44b4464" /><Relationship Type="http://schemas.openxmlformats.org/officeDocument/2006/relationships/slide" Target="/ppt/slides/slide7.xml" Id="Rf65c7f558b54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2353cc00c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468c9a945426f" /><Relationship Type="http://schemas.openxmlformats.org/officeDocument/2006/relationships/theme" Target="/ppt/slideMasters/theme/theme1.xml" Id="R0027232792be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e468c9a94542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04baa0ef8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f2989ac9b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cd50b325b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84c3c6ab7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9d487186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72135333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e8e56c86f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