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baf6ebcdbc42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dd11ed370d445f"/>
  </p:sldMasterIdLst>
  <p:sldIdLst>
    <p:sldId xmlns:r="http://schemas.openxmlformats.org/officeDocument/2006/relationships" id="256" r:id="Race83134a5c0425a"/>
    <p:sldId xmlns:r="http://schemas.openxmlformats.org/officeDocument/2006/relationships" id="257" r:id="Rf41e4404d07c4fea"/>
    <p:sldId xmlns:r="http://schemas.openxmlformats.org/officeDocument/2006/relationships" id="258" r:id="R986b3c6d24ec4c51"/>
    <p:sldId xmlns:r="http://schemas.openxmlformats.org/officeDocument/2006/relationships" id="259" r:id="R149da545c7fa43c8"/>
    <p:sldId xmlns:r="http://schemas.openxmlformats.org/officeDocument/2006/relationships" id="260" r:id="R10d273678eff4c77"/>
    <p:sldId xmlns:r="http://schemas.openxmlformats.org/officeDocument/2006/relationships" id="261" r:id="R157a2a70aaaa4af3"/>
    <p:sldId xmlns:r="http://schemas.openxmlformats.org/officeDocument/2006/relationships" id="262" r:id="R2734a38df58b4f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dd11ed370d445f" /><Relationship Type="http://schemas.openxmlformats.org/officeDocument/2006/relationships/slide" Target="/ppt/slides/slide1.xml" Id="Race83134a5c0425a" /><Relationship Type="http://schemas.openxmlformats.org/officeDocument/2006/relationships/slide" Target="/ppt/slides/slide2.xml" Id="Rf41e4404d07c4fea" /><Relationship Type="http://schemas.openxmlformats.org/officeDocument/2006/relationships/slide" Target="/ppt/slides/slide3.xml" Id="R986b3c6d24ec4c51" /><Relationship Type="http://schemas.openxmlformats.org/officeDocument/2006/relationships/slide" Target="/ppt/slides/slide4.xml" Id="R149da545c7fa43c8" /><Relationship Type="http://schemas.openxmlformats.org/officeDocument/2006/relationships/slide" Target="/ppt/slides/slide5.xml" Id="R10d273678eff4c77" /><Relationship Type="http://schemas.openxmlformats.org/officeDocument/2006/relationships/slide" Target="/ppt/slides/slide6.xml" Id="R157a2a70aaaa4af3" /><Relationship Type="http://schemas.openxmlformats.org/officeDocument/2006/relationships/slide" Target="/ppt/slides/slide7.xml" Id="R2734a38df58b4f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c969ce284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6e4b571ee4ad5" /><Relationship Type="http://schemas.openxmlformats.org/officeDocument/2006/relationships/theme" Target="/ppt/slideMasters/theme/theme1.xml" Id="R4a0ec68e0c1543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06e4b571ee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35712ded443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7683d07744f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eb02080b0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23438aaa14e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8f28d619a46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35447bf047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4182a310e40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 RØR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40 851 954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1 606 586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1 434 917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15 062 583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25 193 121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6800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firmapost@dale-ror.no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974 527 413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DALE RØR AS</a:t>
            </a:r>
          </a:p>
        </p:txBody>
      </p:sp>
    </p:spTree>
  </p:cSld>
  <p:clrMapOvr>
    <a:masterClrMapping xmlns:a="http://schemas.openxmlformats.org/drawingml/2006/main"/>
  </p:clrMapOvr>
</p:sld>
</file>