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83709ba5942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1b7fc2f5084ea4"/>
  </p:sldMasterIdLst>
  <p:sldIdLst>
    <p:sldId xmlns:r="http://schemas.openxmlformats.org/officeDocument/2006/relationships" id="256" r:id="R64046254449d411c"/>
    <p:sldId xmlns:r="http://schemas.openxmlformats.org/officeDocument/2006/relationships" id="257" r:id="R770030bb601946f0"/>
    <p:sldId xmlns:r="http://schemas.openxmlformats.org/officeDocument/2006/relationships" id="258" r:id="R3fbd5fe4d3d344f5"/>
    <p:sldId xmlns:r="http://schemas.openxmlformats.org/officeDocument/2006/relationships" id="259" r:id="R5b9fab65952e4f00"/>
    <p:sldId xmlns:r="http://schemas.openxmlformats.org/officeDocument/2006/relationships" id="260" r:id="R2594671eaff449eb"/>
    <p:sldId xmlns:r="http://schemas.openxmlformats.org/officeDocument/2006/relationships" id="261" r:id="R11c655cdc895488a"/>
    <p:sldId xmlns:r="http://schemas.openxmlformats.org/officeDocument/2006/relationships" id="262" r:id="R3c47f6a601b3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b7fc2f5084ea4" /><Relationship Type="http://schemas.openxmlformats.org/officeDocument/2006/relationships/slide" Target="/ppt/slides/slide1.xml" Id="R64046254449d411c" /><Relationship Type="http://schemas.openxmlformats.org/officeDocument/2006/relationships/slide" Target="/ppt/slides/slide2.xml" Id="R770030bb601946f0" /><Relationship Type="http://schemas.openxmlformats.org/officeDocument/2006/relationships/slide" Target="/ppt/slides/slide3.xml" Id="R3fbd5fe4d3d344f5" /><Relationship Type="http://schemas.openxmlformats.org/officeDocument/2006/relationships/slide" Target="/ppt/slides/slide4.xml" Id="R5b9fab65952e4f00" /><Relationship Type="http://schemas.openxmlformats.org/officeDocument/2006/relationships/slide" Target="/ppt/slides/slide5.xml" Id="R2594671eaff449eb" /><Relationship Type="http://schemas.openxmlformats.org/officeDocument/2006/relationships/slide" Target="/ppt/slides/slide6.xml" Id="R11c655cdc895488a" /><Relationship Type="http://schemas.openxmlformats.org/officeDocument/2006/relationships/slide" Target="/ppt/slides/slide7.xml" Id="R3c47f6a601b3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05a4aff87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a6a41509944f1" /><Relationship Type="http://schemas.openxmlformats.org/officeDocument/2006/relationships/theme" Target="/ppt/slideMasters/theme/theme1.xml" Id="Rbea5053a21974f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a6a41509944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47d29a1ba45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ce173e720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535ab82fd46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956ee5b1a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ef0deeff6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2c8e045ab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bc4859eb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