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3a363ce94848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3e35108152432a"/>
  </p:sldMasterIdLst>
  <p:sldIdLst>
    <p:sldId xmlns:r="http://schemas.openxmlformats.org/officeDocument/2006/relationships" id="256" r:id="Raf8c42fb34aa45d3"/>
    <p:sldId xmlns:r="http://schemas.openxmlformats.org/officeDocument/2006/relationships" id="257" r:id="R6a43732a80c841c5"/>
    <p:sldId xmlns:r="http://schemas.openxmlformats.org/officeDocument/2006/relationships" id="258" r:id="Rb1f99977d7794fab"/>
    <p:sldId xmlns:r="http://schemas.openxmlformats.org/officeDocument/2006/relationships" id="259" r:id="Rc28d3dccffc04cde"/>
    <p:sldId xmlns:r="http://schemas.openxmlformats.org/officeDocument/2006/relationships" id="260" r:id="R464734928bf448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3e35108152432a" /><Relationship Type="http://schemas.openxmlformats.org/officeDocument/2006/relationships/slide" Target="/ppt/slides/slide1.xml" Id="Raf8c42fb34aa45d3" /><Relationship Type="http://schemas.openxmlformats.org/officeDocument/2006/relationships/slide" Target="/ppt/slides/slide2.xml" Id="R6a43732a80c841c5" /><Relationship Type="http://schemas.openxmlformats.org/officeDocument/2006/relationships/slide" Target="/ppt/slides/slide3.xml" Id="Rb1f99977d7794fab" /><Relationship Type="http://schemas.openxmlformats.org/officeDocument/2006/relationships/slide" Target="/ppt/slides/slide4.xml" Id="Rc28d3dccffc04cde" /><Relationship Type="http://schemas.openxmlformats.org/officeDocument/2006/relationships/slide" Target="/ppt/slides/slide5.xml" Id="R464734928bf448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b4aa4f8ae84e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f3b0ed73a440a" /><Relationship Type="http://schemas.openxmlformats.org/officeDocument/2006/relationships/theme" Target="/ppt/slideMasters/theme/theme1.xml" Id="R28679609c40344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3f3b0ed73a44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bb55c625b4f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3d1c404b3245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427eaa0b142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3e33132d44f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46886a3cf47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TYNSET KOMMUNE OPPVEKST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TYNSET KOMMUNE OPPVEKST ble etablert [år] og holder til i Tynset.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2500 Tynset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974 635 763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