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af05dfd70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66f4712154e91"/>
  </p:sldMasterIdLst>
  <p:sldIdLst>
    <p:sldId xmlns:r="http://schemas.openxmlformats.org/officeDocument/2006/relationships" id="256" r:id="R2f978752a93047e3"/>
    <p:sldId xmlns:r="http://schemas.openxmlformats.org/officeDocument/2006/relationships" id="257" r:id="Rb2433f0ac96e4c17"/>
    <p:sldId xmlns:r="http://schemas.openxmlformats.org/officeDocument/2006/relationships" id="258" r:id="Rb0958f93af6b49af"/>
    <p:sldId xmlns:r="http://schemas.openxmlformats.org/officeDocument/2006/relationships" id="259" r:id="R5ff6f263773048cb"/>
    <p:sldId xmlns:r="http://schemas.openxmlformats.org/officeDocument/2006/relationships" id="260" r:id="Rcc25bbf4639b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66f4712154e91" /><Relationship Type="http://schemas.openxmlformats.org/officeDocument/2006/relationships/slide" Target="/ppt/slides/slide1.xml" Id="R2f978752a93047e3" /><Relationship Type="http://schemas.openxmlformats.org/officeDocument/2006/relationships/slide" Target="/ppt/slides/slide2.xml" Id="Rb2433f0ac96e4c17" /><Relationship Type="http://schemas.openxmlformats.org/officeDocument/2006/relationships/slide" Target="/ppt/slides/slide3.xml" Id="Rb0958f93af6b49af" /><Relationship Type="http://schemas.openxmlformats.org/officeDocument/2006/relationships/slide" Target="/ppt/slides/slide4.xml" Id="R5ff6f263773048cb" /><Relationship Type="http://schemas.openxmlformats.org/officeDocument/2006/relationships/slide" Target="/ppt/slides/slide5.xml" Id="Rcc25bbf4639b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3c32a897e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8a2687e13463f" /><Relationship Type="http://schemas.openxmlformats.org/officeDocument/2006/relationships/theme" Target="/ppt/slideMasters/theme/theme1.xml" Id="R71b5ddd64983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8a2687e13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de4338e454f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677d53c37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7cfa5aec3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bd16c912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295eea9b4e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KOMMUNE ADMINISTRATIV 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 ADMINISTRATIV 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