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c5df4e4024e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14e3a79be4ef8"/>
  </p:sldMasterIdLst>
  <p:sldIdLst>
    <p:sldId xmlns:r="http://schemas.openxmlformats.org/officeDocument/2006/relationships" id="256" r:id="Rc62c9dfe293f4463"/>
    <p:sldId xmlns:r="http://schemas.openxmlformats.org/officeDocument/2006/relationships" id="257" r:id="Rd1e475828c1d4f62"/>
    <p:sldId xmlns:r="http://schemas.openxmlformats.org/officeDocument/2006/relationships" id="258" r:id="Redcf4ea1383a43f1"/>
    <p:sldId xmlns:r="http://schemas.openxmlformats.org/officeDocument/2006/relationships" id="259" r:id="R8120a6b3c12b407f"/>
    <p:sldId xmlns:r="http://schemas.openxmlformats.org/officeDocument/2006/relationships" id="260" r:id="R30e0149f69d94434"/>
    <p:sldId xmlns:r="http://schemas.openxmlformats.org/officeDocument/2006/relationships" id="261" r:id="R2d2c601700fe48ba"/>
    <p:sldId xmlns:r="http://schemas.openxmlformats.org/officeDocument/2006/relationships" id="262" r:id="R39503f1f61bc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14e3a79be4ef8" /><Relationship Type="http://schemas.openxmlformats.org/officeDocument/2006/relationships/slide" Target="/ppt/slides/slide1.xml" Id="Rc62c9dfe293f4463" /><Relationship Type="http://schemas.openxmlformats.org/officeDocument/2006/relationships/slide" Target="/ppt/slides/slide2.xml" Id="Rd1e475828c1d4f62" /><Relationship Type="http://schemas.openxmlformats.org/officeDocument/2006/relationships/slide" Target="/ppt/slides/slide3.xml" Id="Redcf4ea1383a43f1" /><Relationship Type="http://schemas.openxmlformats.org/officeDocument/2006/relationships/slide" Target="/ppt/slides/slide4.xml" Id="R8120a6b3c12b407f" /><Relationship Type="http://schemas.openxmlformats.org/officeDocument/2006/relationships/slide" Target="/ppt/slides/slide5.xml" Id="R30e0149f69d94434" /><Relationship Type="http://schemas.openxmlformats.org/officeDocument/2006/relationships/slide" Target="/ppt/slides/slide6.xml" Id="R2d2c601700fe48ba" /><Relationship Type="http://schemas.openxmlformats.org/officeDocument/2006/relationships/slide" Target="/ppt/slides/slide7.xml" Id="R39503f1f61bc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f32f4f44c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fe94901924fcd" /><Relationship Type="http://schemas.openxmlformats.org/officeDocument/2006/relationships/theme" Target="/ppt/slideMasters/theme/theme1.xml" Id="R2938ed8f85c3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fe94901924f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330dd6dd6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fee6efae3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8a35d5c77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f0b9fed31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377bf7d5c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7ec0005e146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d7806e7d747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GREPA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GREPA 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3 224 296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−193 886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−374 443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2 842 170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KLOSS HOLD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975 356 337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