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58cbcd8dbb44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323f79e3574cf4"/>
  </p:sldMasterIdLst>
  <p:sldIdLst>
    <p:sldId xmlns:r="http://schemas.openxmlformats.org/officeDocument/2006/relationships" id="256" r:id="R4b874a0a6a6a40d2"/>
    <p:sldId xmlns:r="http://schemas.openxmlformats.org/officeDocument/2006/relationships" id="257" r:id="R51df6f2bc8ba49ff"/>
    <p:sldId xmlns:r="http://schemas.openxmlformats.org/officeDocument/2006/relationships" id="258" r:id="Re347f35534f0407a"/>
    <p:sldId xmlns:r="http://schemas.openxmlformats.org/officeDocument/2006/relationships" id="259" r:id="R75dc144ff89f4dc3"/>
    <p:sldId xmlns:r="http://schemas.openxmlformats.org/officeDocument/2006/relationships" id="260" r:id="R3fd61dd0d5d2484d"/>
    <p:sldId xmlns:r="http://schemas.openxmlformats.org/officeDocument/2006/relationships" id="261" r:id="Rffc1519753b540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23f79e3574cf4" /><Relationship Type="http://schemas.openxmlformats.org/officeDocument/2006/relationships/slide" Target="/ppt/slides/slide1.xml" Id="R4b874a0a6a6a40d2" /><Relationship Type="http://schemas.openxmlformats.org/officeDocument/2006/relationships/slide" Target="/ppt/slides/slide2.xml" Id="R51df6f2bc8ba49ff" /><Relationship Type="http://schemas.openxmlformats.org/officeDocument/2006/relationships/slide" Target="/ppt/slides/slide3.xml" Id="Re347f35534f0407a" /><Relationship Type="http://schemas.openxmlformats.org/officeDocument/2006/relationships/slide" Target="/ppt/slides/slide4.xml" Id="R75dc144ff89f4dc3" /><Relationship Type="http://schemas.openxmlformats.org/officeDocument/2006/relationships/slide" Target="/ppt/slides/slide5.xml" Id="R3fd61dd0d5d2484d" /><Relationship Type="http://schemas.openxmlformats.org/officeDocument/2006/relationships/slide" Target="/ppt/slides/slide6.xml" Id="Rffc1519753b540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8c204f6e24f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88bb3b4cb483d" /><Relationship Type="http://schemas.openxmlformats.org/officeDocument/2006/relationships/theme" Target="/ppt/slideMasters/theme/theme1.xml" Id="R2b1bfc570f9a4f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88bb3b4cb48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7b3dc890b4c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cf81ffca34c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20ffacd3b43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d400b20914a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d8d2b36044e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43fb4e8c141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