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eac386edd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0d0f7348eb4103"/>
  </p:sldMasterIdLst>
  <p:sldIdLst>
    <p:sldId xmlns:r="http://schemas.openxmlformats.org/officeDocument/2006/relationships" id="256" r:id="R22f6a04b847f4072"/>
    <p:sldId xmlns:r="http://schemas.openxmlformats.org/officeDocument/2006/relationships" id="257" r:id="R81cb53d7f3a14d6a"/>
    <p:sldId xmlns:r="http://schemas.openxmlformats.org/officeDocument/2006/relationships" id="258" r:id="Rc9d09a6a7ee2404b"/>
    <p:sldId xmlns:r="http://schemas.openxmlformats.org/officeDocument/2006/relationships" id="259" r:id="R87eb68011d1a4d53"/>
    <p:sldId xmlns:r="http://schemas.openxmlformats.org/officeDocument/2006/relationships" id="260" r:id="Rae9eeb1e0a33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d0f7348eb4103" /><Relationship Type="http://schemas.openxmlformats.org/officeDocument/2006/relationships/slide" Target="/ppt/slides/slide1.xml" Id="R22f6a04b847f4072" /><Relationship Type="http://schemas.openxmlformats.org/officeDocument/2006/relationships/slide" Target="/ppt/slides/slide2.xml" Id="R81cb53d7f3a14d6a" /><Relationship Type="http://schemas.openxmlformats.org/officeDocument/2006/relationships/slide" Target="/ppt/slides/slide3.xml" Id="Rc9d09a6a7ee2404b" /><Relationship Type="http://schemas.openxmlformats.org/officeDocument/2006/relationships/slide" Target="/ppt/slides/slide4.xml" Id="R87eb68011d1a4d53" /><Relationship Type="http://schemas.openxmlformats.org/officeDocument/2006/relationships/slide" Target="/ppt/slides/slide5.xml" Id="Rae9eeb1e0a33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3db9facde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302db333545cd" /><Relationship Type="http://schemas.openxmlformats.org/officeDocument/2006/relationships/theme" Target="/ppt/slideMasters/theme/theme1.xml" Id="R429bad2b44e844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c302db3335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51859c5b5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f6306f32a46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9eed8b0bb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eb6b0aef1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fa7b241f5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