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e5472ac0b14e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c6c335a7e24883"/>
  </p:sldMasterIdLst>
  <p:sldIdLst>
    <p:sldId xmlns:r="http://schemas.openxmlformats.org/officeDocument/2006/relationships" id="256" r:id="R5d7620293129408f"/>
    <p:sldId xmlns:r="http://schemas.openxmlformats.org/officeDocument/2006/relationships" id="257" r:id="R290cbd69420d43e6"/>
    <p:sldId xmlns:r="http://schemas.openxmlformats.org/officeDocument/2006/relationships" id="258" r:id="R7145bf2f79ce486b"/>
    <p:sldId xmlns:r="http://schemas.openxmlformats.org/officeDocument/2006/relationships" id="259" r:id="R6908f398bda74f4f"/>
    <p:sldId xmlns:r="http://schemas.openxmlformats.org/officeDocument/2006/relationships" id="260" r:id="R46fb036318804d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c6c335a7e24883" /><Relationship Type="http://schemas.openxmlformats.org/officeDocument/2006/relationships/slide" Target="/ppt/slides/slide1.xml" Id="R5d7620293129408f" /><Relationship Type="http://schemas.openxmlformats.org/officeDocument/2006/relationships/slide" Target="/ppt/slides/slide2.xml" Id="R290cbd69420d43e6" /><Relationship Type="http://schemas.openxmlformats.org/officeDocument/2006/relationships/slide" Target="/ppt/slides/slide3.xml" Id="R7145bf2f79ce486b" /><Relationship Type="http://schemas.openxmlformats.org/officeDocument/2006/relationships/slide" Target="/ppt/slides/slide4.xml" Id="R6908f398bda74f4f" /><Relationship Type="http://schemas.openxmlformats.org/officeDocument/2006/relationships/slide" Target="/ppt/slides/slide5.xml" Id="R46fb036318804d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3be8eff28d42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b2d6013f34d49" /><Relationship Type="http://schemas.openxmlformats.org/officeDocument/2006/relationships/theme" Target="/ppt/slideMasters/theme/theme1.xml" Id="R846c94afc10b4e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5b2d6013f34d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2342dcc3b4a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3d34ece014a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07b264b344b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5d1535a1140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9954960a24b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GJERSTAD HISTORIELAG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GJERSTAD HISTORIELAG ble etablert [år] og holder til i Sundebru.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Kristen Strat, Verksveien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4993 Sundebru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www.gjh.no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975 427 633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