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c6f252d5cf4a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7388026414016"/>
  </p:sldMasterIdLst>
  <p:sldIdLst>
    <p:sldId xmlns:r="http://schemas.openxmlformats.org/officeDocument/2006/relationships" id="256" r:id="R8cd9274587fa4fff"/>
    <p:sldId xmlns:r="http://schemas.openxmlformats.org/officeDocument/2006/relationships" id="257" r:id="Ra9855b79ab9b4260"/>
    <p:sldId xmlns:r="http://schemas.openxmlformats.org/officeDocument/2006/relationships" id="258" r:id="Rbb543c803a0d4264"/>
    <p:sldId xmlns:r="http://schemas.openxmlformats.org/officeDocument/2006/relationships" id="259" r:id="Rde14400e80054251"/>
    <p:sldId xmlns:r="http://schemas.openxmlformats.org/officeDocument/2006/relationships" id="260" r:id="R272c1b28e822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7388026414016" /><Relationship Type="http://schemas.openxmlformats.org/officeDocument/2006/relationships/slide" Target="/ppt/slides/slide1.xml" Id="R8cd9274587fa4fff" /><Relationship Type="http://schemas.openxmlformats.org/officeDocument/2006/relationships/slide" Target="/ppt/slides/slide2.xml" Id="Ra9855b79ab9b4260" /><Relationship Type="http://schemas.openxmlformats.org/officeDocument/2006/relationships/slide" Target="/ppt/slides/slide3.xml" Id="Rbb543c803a0d4264" /><Relationship Type="http://schemas.openxmlformats.org/officeDocument/2006/relationships/slide" Target="/ppt/slides/slide4.xml" Id="Rde14400e80054251" /><Relationship Type="http://schemas.openxmlformats.org/officeDocument/2006/relationships/slide" Target="/ppt/slides/slide5.xml" Id="R272c1b28e822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8aba8c466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27c441694075" /><Relationship Type="http://schemas.openxmlformats.org/officeDocument/2006/relationships/theme" Target="/ppt/slideMasters/theme/theme1.xml" Id="Rcd8c9712d47b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627c4416940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4956fc2b2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a77468aa4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61df20a43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e9c8d7903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a9e81509c43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