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e2470aea243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57af2b2b98478d"/>
  </p:sldMasterIdLst>
  <p:sldIdLst>
    <p:sldId xmlns:r="http://schemas.openxmlformats.org/officeDocument/2006/relationships" id="256" r:id="R2ec9cc00b14848a4"/>
    <p:sldId xmlns:r="http://schemas.openxmlformats.org/officeDocument/2006/relationships" id="257" r:id="R027d40c14d5a4d5f"/>
    <p:sldId xmlns:r="http://schemas.openxmlformats.org/officeDocument/2006/relationships" id="258" r:id="Rabd7730cf7ce456c"/>
    <p:sldId xmlns:r="http://schemas.openxmlformats.org/officeDocument/2006/relationships" id="259" r:id="R042fc35e8a88480e"/>
    <p:sldId xmlns:r="http://schemas.openxmlformats.org/officeDocument/2006/relationships" id="260" r:id="R0dab7d46ffcf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7af2b2b98478d" /><Relationship Type="http://schemas.openxmlformats.org/officeDocument/2006/relationships/slide" Target="/ppt/slides/slide1.xml" Id="R2ec9cc00b14848a4" /><Relationship Type="http://schemas.openxmlformats.org/officeDocument/2006/relationships/slide" Target="/ppt/slides/slide2.xml" Id="R027d40c14d5a4d5f" /><Relationship Type="http://schemas.openxmlformats.org/officeDocument/2006/relationships/slide" Target="/ppt/slides/slide3.xml" Id="Rabd7730cf7ce456c" /><Relationship Type="http://schemas.openxmlformats.org/officeDocument/2006/relationships/slide" Target="/ppt/slides/slide4.xml" Id="R042fc35e8a88480e" /><Relationship Type="http://schemas.openxmlformats.org/officeDocument/2006/relationships/slide" Target="/ppt/slides/slide5.xml" Id="R0dab7d46ffcf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ddda356cb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bdbb4d39c4db1" /><Relationship Type="http://schemas.openxmlformats.org/officeDocument/2006/relationships/theme" Target="/ppt/slideMasters/theme/theme1.xml" Id="R9cbbcfea22b042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dbdbb4d39c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b99e3418f42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20b1d740e41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5773bceb9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e51e5b51744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b5b188c704a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SOLHØY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SOLHØY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Øymohellinga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36 80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975 829 049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