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6e52dfaae24b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0b681b26344c8b"/>
  </p:sldMasterIdLst>
  <p:sldIdLst>
    <p:sldId xmlns:r="http://schemas.openxmlformats.org/officeDocument/2006/relationships" id="256" r:id="Rf56713f17bfe4577"/>
    <p:sldId xmlns:r="http://schemas.openxmlformats.org/officeDocument/2006/relationships" id="257" r:id="R979f3b4dfac04ba6"/>
    <p:sldId xmlns:r="http://schemas.openxmlformats.org/officeDocument/2006/relationships" id="258" r:id="R7465c94bc2f848a1"/>
    <p:sldId xmlns:r="http://schemas.openxmlformats.org/officeDocument/2006/relationships" id="259" r:id="Rb1e3350f33064223"/>
    <p:sldId xmlns:r="http://schemas.openxmlformats.org/officeDocument/2006/relationships" id="260" r:id="R3e60eedbb02048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0b681b26344c8b" /><Relationship Type="http://schemas.openxmlformats.org/officeDocument/2006/relationships/slide" Target="/ppt/slides/slide1.xml" Id="Rf56713f17bfe4577" /><Relationship Type="http://schemas.openxmlformats.org/officeDocument/2006/relationships/slide" Target="/ppt/slides/slide2.xml" Id="R979f3b4dfac04ba6" /><Relationship Type="http://schemas.openxmlformats.org/officeDocument/2006/relationships/slide" Target="/ppt/slides/slide3.xml" Id="R7465c94bc2f848a1" /><Relationship Type="http://schemas.openxmlformats.org/officeDocument/2006/relationships/slide" Target="/ppt/slides/slide4.xml" Id="Rb1e3350f33064223" /><Relationship Type="http://schemas.openxmlformats.org/officeDocument/2006/relationships/slide" Target="/ppt/slides/slide5.xml" Id="R3e60eedbb02048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ca7d6b912e45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65cad006d4fc0" /><Relationship Type="http://schemas.openxmlformats.org/officeDocument/2006/relationships/theme" Target="/ppt/slideMasters/theme/theme1.xml" Id="R95af966d277447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765cad006d4f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fb912a5684d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e932fb8f344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d6824c9d74a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01bc8560242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fb7fb5ed043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DATA UNIC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DATA UNIC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975 832 449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