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5231cd08edd42e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3224397384b469d"/>
  </p:sldMasterIdLst>
  <p:sldIdLst>
    <p:sldId xmlns:r="http://schemas.openxmlformats.org/officeDocument/2006/relationships" id="256" r:id="R9d20a004bd10421f"/>
    <p:sldId xmlns:r="http://schemas.openxmlformats.org/officeDocument/2006/relationships" id="257" r:id="R0228bad98d2545a6"/>
    <p:sldId xmlns:r="http://schemas.openxmlformats.org/officeDocument/2006/relationships" id="258" r:id="Rabbdbbd7e9424381"/>
    <p:sldId xmlns:r="http://schemas.openxmlformats.org/officeDocument/2006/relationships" id="259" r:id="Rbe3693f4b30a4a5b"/>
    <p:sldId xmlns:r="http://schemas.openxmlformats.org/officeDocument/2006/relationships" id="260" r:id="R8179adb963124846"/>
    <p:sldId xmlns:r="http://schemas.openxmlformats.org/officeDocument/2006/relationships" id="261" r:id="R7e29d4c154c149bd"/>
    <p:sldId xmlns:r="http://schemas.openxmlformats.org/officeDocument/2006/relationships" id="262" r:id="R613ef334286345c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3224397384b469d" /><Relationship Type="http://schemas.openxmlformats.org/officeDocument/2006/relationships/slide" Target="/ppt/slides/slide1.xml" Id="R9d20a004bd10421f" /><Relationship Type="http://schemas.openxmlformats.org/officeDocument/2006/relationships/slide" Target="/ppt/slides/slide2.xml" Id="R0228bad98d2545a6" /><Relationship Type="http://schemas.openxmlformats.org/officeDocument/2006/relationships/slide" Target="/ppt/slides/slide3.xml" Id="Rabbdbbd7e9424381" /><Relationship Type="http://schemas.openxmlformats.org/officeDocument/2006/relationships/slide" Target="/ppt/slides/slide4.xml" Id="Rbe3693f4b30a4a5b" /><Relationship Type="http://schemas.openxmlformats.org/officeDocument/2006/relationships/slide" Target="/ppt/slides/slide5.xml" Id="R8179adb963124846" /><Relationship Type="http://schemas.openxmlformats.org/officeDocument/2006/relationships/slide" Target="/ppt/slides/slide6.xml" Id="R7e29d4c154c149bd" /><Relationship Type="http://schemas.openxmlformats.org/officeDocument/2006/relationships/slide" Target="/ppt/slides/slide7.xml" Id="R613ef334286345c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b847c09579d496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40f2b3746142aa" /><Relationship Type="http://schemas.openxmlformats.org/officeDocument/2006/relationships/theme" Target="/ppt/slideMasters/theme/theme1.xml" Id="R74a23e0e67ca4b6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f40f2b3746142a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f8918d241c4e9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62ad88fa074c6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4c3a7063b241a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8d19208f874aa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16c21c73c8485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b911d3ccdf437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9383419f7e4c8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RØBECH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RØBECH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RØBECH INVEST AS ble etablert [år] og holder til i Fjellhamar.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RØBECH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RØBECH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RØBECH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−3 556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5 320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2 307 177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2 861 011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RØBECH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 RØBECH  –  80,0 %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LIAM HUSEBY RØBECH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LINNEA HUSEBY RØBECH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RØBECH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Fjellhamarveien 52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1472 Fjellhamar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67 90 39 99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975 887 421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RØBECH INVEST AS</a:t>
            </a:r>
          </a:p>
        </p:txBody>
      </p:sp>
    </p:spTree>
  </p:cSld>
  <p:clrMapOvr>
    <a:masterClrMapping xmlns:a="http://schemas.openxmlformats.org/drawingml/2006/main"/>
  </p:clrMapOvr>
</p:sld>
</file>