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2c8a06b21a47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e6c55a49f549b4"/>
  </p:sldMasterIdLst>
  <p:sldIdLst>
    <p:sldId xmlns:r="http://schemas.openxmlformats.org/officeDocument/2006/relationships" id="256" r:id="Re958430ba54346ab"/>
    <p:sldId xmlns:r="http://schemas.openxmlformats.org/officeDocument/2006/relationships" id="257" r:id="R5fa8c66521e44c23"/>
    <p:sldId xmlns:r="http://schemas.openxmlformats.org/officeDocument/2006/relationships" id="258" r:id="R339b94ef8a3547fb"/>
    <p:sldId xmlns:r="http://schemas.openxmlformats.org/officeDocument/2006/relationships" id="259" r:id="R400c67a1b5be4452"/>
    <p:sldId xmlns:r="http://schemas.openxmlformats.org/officeDocument/2006/relationships" id="260" r:id="Re519306fcacd4872"/>
    <p:sldId xmlns:r="http://schemas.openxmlformats.org/officeDocument/2006/relationships" id="261" r:id="Ra81f7aaf69734f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e6c55a49f549b4" /><Relationship Type="http://schemas.openxmlformats.org/officeDocument/2006/relationships/slide" Target="/ppt/slides/slide1.xml" Id="Re958430ba54346ab" /><Relationship Type="http://schemas.openxmlformats.org/officeDocument/2006/relationships/slide" Target="/ppt/slides/slide2.xml" Id="R5fa8c66521e44c23" /><Relationship Type="http://schemas.openxmlformats.org/officeDocument/2006/relationships/slide" Target="/ppt/slides/slide3.xml" Id="R339b94ef8a3547fb" /><Relationship Type="http://schemas.openxmlformats.org/officeDocument/2006/relationships/slide" Target="/ppt/slides/slide4.xml" Id="R400c67a1b5be4452" /><Relationship Type="http://schemas.openxmlformats.org/officeDocument/2006/relationships/slide" Target="/ppt/slides/slide5.xml" Id="Re519306fcacd4872" /><Relationship Type="http://schemas.openxmlformats.org/officeDocument/2006/relationships/slide" Target="/ppt/slides/slide6.xml" Id="Ra81f7aaf69734f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a826df051a4a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830874ec94b0f" /><Relationship Type="http://schemas.openxmlformats.org/officeDocument/2006/relationships/theme" Target="/ppt/slideMasters/theme/theme1.xml" Id="Re492eb82e2c641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7830874ec94b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fc422085243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ba4a9cced4b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862473b0f48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f4de8f6e544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861ad5d3f45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4fed6238740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