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f2636cc23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832f5b243427f"/>
  </p:sldMasterIdLst>
  <p:sldIdLst>
    <p:sldId xmlns:r="http://schemas.openxmlformats.org/officeDocument/2006/relationships" id="256" r:id="R43ccdeedfc2f4521"/>
    <p:sldId xmlns:r="http://schemas.openxmlformats.org/officeDocument/2006/relationships" id="257" r:id="R1ab9f275bf744289"/>
    <p:sldId xmlns:r="http://schemas.openxmlformats.org/officeDocument/2006/relationships" id="258" r:id="Rd6bcd22870e24feb"/>
    <p:sldId xmlns:r="http://schemas.openxmlformats.org/officeDocument/2006/relationships" id="259" r:id="R14656220b0ca4705"/>
    <p:sldId xmlns:r="http://schemas.openxmlformats.org/officeDocument/2006/relationships" id="260" r:id="R2af39e75685e46d4"/>
    <p:sldId xmlns:r="http://schemas.openxmlformats.org/officeDocument/2006/relationships" id="261" r:id="R2c0b1b37097a4f58"/>
    <p:sldId xmlns:r="http://schemas.openxmlformats.org/officeDocument/2006/relationships" id="262" r:id="Rcaaca677ec59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832f5b243427f" /><Relationship Type="http://schemas.openxmlformats.org/officeDocument/2006/relationships/slide" Target="/ppt/slides/slide1.xml" Id="R43ccdeedfc2f4521" /><Relationship Type="http://schemas.openxmlformats.org/officeDocument/2006/relationships/slide" Target="/ppt/slides/slide2.xml" Id="R1ab9f275bf744289" /><Relationship Type="http://schemas.openxmlformats.org/officeDocument/2006/relationships/slide" Target="/ppt/slides/slide3.xml" Id="Rd6bcd22870e24feb" /><Relationship Type="http://schemas.openxmlformats.org/officeDocument/2006/relationships/slide" Target="/ppt/slides/slide4.xml" Id="R14656220b0ca4705" /><Relationship Type="http://schemas.openxmlformats.org/officeDocument/2006/relationships/slide" Target="/ppt/slides/slide5.xml" Id="R2af39e75685e46d4" /><Relationship Type="http://schemas.openxmlformats.org/officeDocument/2006/relationships/slide" Target="/ppt/slides/slide6.xml" Id="R2c0b1b37097a4f58" /><Relationship Type="http://schemas.openxmlformats.org/officeDocument/2006/relationships/slide" Target="/ppt/slides/slide7.xml" Id="Rcaaca677ec59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ed4033fa0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846d64d44973" /><Relationship Type="http://schemas.openxmlformats.org/officeDocument/2006/relationships/theme" Target="/ppt/slideMasters/theme/theme1.xml" Id="R91ea889c3aea42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e846d64d4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2122528fb44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f0dac301f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15c431c4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b2985bac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92cd22726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74da639d64b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cbf43654c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