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7a632d054147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23c896fdc64b35"/>
  </p:sldMasterIdLst>
  <p:sldIdLst>
    <p:sldId xmlns:r="http://schemas.openxmlformats.org/officeDocument/2006/relationships" id="256" r:id="R75bd365f5edb44ec"/>
    <p:sldId xmlns:r="http://schemas.openxmlformats.org/officeDocument/2006/relationships" id="257" r:id="R48c599eda2334dcb"/>
    <p:sldId xmlns:r="http://schemas.openxmlformats.org/officeDocument/2006/relationships" id="258" r:id="Ra1f355e410254c0d"/>
    <p:sldId xmlns:r="http://schemas.openxmlformats.org/officeDocument/2006/relationships" id="259" r:id="R8243600c9457419b"/>
    <p:sldId xmlns:r="http://schemas.openxmlformats.org/officeDocument/2006/relationships" id="260" r:id="Rd9d73441b2e5498a"/>
    <p:sldId xmlns:r="http://schemas.openxmlformats.org/officeDocument/2006/relationships" id="261" r:id="R057ee802cf944f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23c896fdc64b35" /><Relationship Type="http://schemas.openxmlformats.org/officeDocument/2006/relationships/slide" Target="/ppt/slides/slide1.xml" Id="R75bd365f5edb44ec" /><Relationship Type="http://schemas.openxmlformats.org/officeDocument/2006/relationships/slide" Target="/ppt/slides/slide2.xml" Id="R48c599eda2334dcb" /><Relationship Type="http://schemas.openxmlformats.org/officeDocument/2006/relationships/slide" Target="/ppt/slides/slide3.xml" Id="Ra1f355e410254c0d" /><Relationship Type="http://schemas.openxmlformats.org/officeDocument/2006/relationships/slide" Target="/ppt/slides/slide4.xml" Id="R8243600c9457419b" /><Relationship Type="http://schemas.openxmlformats.org/officeDocument/2006/relationships/slide" Target="/ppt/slides/slide5.xml" Id="Rd9d73441b2e5498a" /><Relationship Type="http://schemas.openxmlformats.org/officeDocument/2006/relationships/slide" Target="/ppt/slides/slide6.xml" Id="R057ee802cf944f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1317e639e24a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db9a44f2b4ebb" /><Relationship Type="http://schemas.openxmlformats.org/officeDocument/2006/relationships/theme" Target="/ppt/slideMasters/theme/theme1.xml" Id="R37cd90f5186542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edb9a44f2b4e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f1a4a604b446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d939ab65bd45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cd6fa595143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8df84491a04d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64cb4479441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c412ac085049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STRANDVEIEN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87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975 964 310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