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7292f201b4f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8fa9a3bf6a4ebb"/>
  </p:sldMasterIdLst>
  <p:sldIdLst>
    <p:sldId xmlns:r="http://schemas.openxmlformats.org/officeDocument/2006/relationships" id="256" r:id="Rf93a31411d1e4037"/>
    <p:sldId xmlns:r="http://schemas.openxmlformats.org/officeDocument/2006/relationships" id="257" r:id="R2991f956d403402e"/>
    <p:sldId xmlns:r="http://schemas.openxmlformats.org/officeDocument/2006/relationships" id="258" r:id="R435891fe729e4f4a"/>
    <p:sldId xmlns:r="http://schemas.openxmlformats.org/officeDocument/2006/relationships" id="259" r:id="R49ba82dcec3748e1"/>
    <p:sldId xmlns:r="http://schemas.openxmlformats.org/officeDocument/2006/relationships" id="260" r:id="R7291f44a0889417e"/>
    <p:sldId xmlns:r="http://schemas.openxmlformats.org/officeDocument/2006/relationships" id="261" r:id="R7cda7034c4114488"/>
    <p:sldId xmlns:r="http://schemas.openxmlformats.org/officeDocument/2006/relationships" id="262" r:id="R3ea3895864c8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fa9a3bf6a4ebb" /><Relationship Type="http://schemas.openxmlformats.org/officeDocument/2006/relationships/slide" Target="/ppt/slides/slide1.xml" Id="Rf93a31411d1e4037" /><Relationship Type="http://schemas.openxmlformats.org/officeDocument/2006/relationships/slide" Target="/ppt/slides/slide2.xml" Id="R2991f956d403402e" /><Relationship Type="http://schemas.openxmlformats.org/officeDocument/2006/relationships/slide" Target="/ppt/slides/slide3.xml" Id="R435891fe729e4f4a" /><Relationship Type="http://schemas.openxmlformats.org/officeDocument/2006/relationships/slide" Target="/ppt/slides/slide4.xml" Id="R49ba82dcec3748e1" /><Relationship Type="http://schemas.openxmlformats.org/officeDocument/2006/relationships/slide" Target="/ppt/slides/slide5.xml" Id="R7291f44a0889417e" /><Relationship Type="http://schemas.openxmlformats.org/officeDocument/2006/relationships/slide" Target="/ppt/slides/slide6.xml" Id="R7cda7034c4114488" /><Relationship Type="http://schemas.openxmlformats.org/officeDocument/2006/relationships/slide" Target="/ppt/slides/slide7.xml" Id="R3ea3895864c8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488b860774f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acd4dfefc4612" /><Relationship Type="http://schemas.openxmlformats.org/officeDocument/2006/relationships/theme" Target="/ppt/slideMasters/theme/theme1.xml" Id="Rf61454e3fe00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acd4dfefc46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28699b92549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03d0b4ca247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32bd5ce4e4d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9913752e9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0bdefe0e3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089bd805348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04e43b8df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