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b33bb51ad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d29bdb50f497a"/>
  </p:sldMasterIdLst>
  <p:sldIdLst>
    <p:sldId xmlns:r="http://schemas.openxmlformats.org/officeDocument/2006/relationships" id="256" r:id="Ra140115f13974819"/>
    <p:sldId xmlns:r="http://schemas.openxmlformats.org/officeDocument/2006/relationships" id="257" r:id="R7e9d7cad56784305"/>
    <p:sldId xmlns:r="http://schemas.openxmlformats.org/officeDocument/2006/relationships" id="258" r:id="R01d6e914bcc24af7"/>
    <p:sldId xmlns:r="http://schemas.openxmlformats.org/officeDocument/2006/relationships" id="259" r:id="R95504d225dc14a38"/>
    <p:sldId xmlns:r="http://schemas.openxmlformats.org/officeDocument/2006/relationships" id="260" r:id="Rc04b118fa5e2422b"/>
    <p:sldId xmlns:r="http://schemas.openxmlformats.org/officeDocument/2006/relationships" id="261" r:id="R95093346f3c14bde"/>
    <p:sldId xmlns:r="http://schemas.openxmlformats.org/officeDocument/2006/relationships" id="262" r:id="Rbdfa54cf1b99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d29bdb50f497a" /><Relationship Type="http://schemas.openxmlformats.org/officeDocument/2006/relationships/slide" Target="/ppt/slides/slide1.xml" Id="Ra140115f13974819" /><Relationship Type="http://schemas.openxmlformats.org/officeDocument/2006/relationships/slide" Target="/ppt/slides/slide2.xml" Id="R7e9d7cad56784305" /><Relationship Type="http://schemas.openxmlformats.org/officeDocument/2006/relationships/slide" Target="/ppt/slides/slide3.xml" Id="R01d6e914bcc24af7" /><Relationship Type="http://schemas.openxmlformats.org/officeDocument/2006/relationships/slide" Target="/ppt/slides/slide4.xml" Id="R95504d225dc14a38" /><Relationship Type="http://schemas.openxmlformats.org/officeDocument/2006/relationships/slide" Target="/ppt/slides/slide5.xml" Id="Rc04b118fa5e2422b" /><Relationship Type="http://schemas.openxmlformats.org/officeDocument/2006/relationships/slide" Target="/ppt/slides/slide6.xml" Id="R95093346f3c14bde" /><Relationship Type="http://schemas.openxmlformats.org/officeDocument/2006/relationships/slide" Target="/ppt/slides/slide7.xml" Id="Rbdfa54cf1b99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25f79eea84e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e88debc684a9a" /><Relationship Type="http://schemas.openxmlformats.org/officeDocument/2006/relationships/theme" Target="/ppt/slideMasters/theme/theme1.xml" Id="Rbc4977c27a9e46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e88debc68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64263103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c423d2d464c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2df83242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98cf25ad1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2787b88b4d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be26bf5d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32654c36c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INVEST AS ble etablert [år] og holder til i Røyse.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14 371 087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14 757 245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FRODE SVENSKERUD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3530 Røyse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975 981 096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INVEST AS</a:t>
            </a:r>
          </a:p>
        </p:txBody>
      </p:sp>
    </p:spTree>
  </p:cSld>
  <p:clrMapOvr>
    <a:masterClrMapping xmlns:a="http://schemas.openxmlformats.org/drawingml/2006/main"/>
  </p:clrMapOvr>
</p:sld>
</file>