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8ddd77c4c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4a4111ae14b7f"/>
  </p:sldMasterIdLst>
  <p:sldIdLst>
    <p:sldId xmlns:r="http://schemas.openxmlformats.org/officeDocument/2006/relationships" id="256" r:id="R6f248162d79d4448"/>
    <p:sldId xmlns:r="http://schemas.openxmlformats.org/officeDocument/2006/relationships" id="257" r:id="R1c2d5f8f9a4c4ae8"/>
    <p:sldId xmlns:r="http://schemas.openxmlformats.org/officeDocument/2006/relationships" id="258" r:id="Rb3fa84094511481b"/>
    <p:sldId xmlns:r="http://schemas.openxmlformats.org/officeDocument/2006/relationships" id="259" r:id="R0981ea19f3c848bc"/>
    <p:sldId xmlns:r="http://schemas.openxmlformats.org/officeDocument/2006/relationships" id="260" r:id="R0a897c7e83204c8e"/>
    <p:sldId xmlns:r="http://schemas.openxmlformats.org/officeDocument/2006/relationships" id="261" r:id="R17aa971d8c9b4703"/>
    <p:sldId xmlns:r="http://schemas.openxmlformats.org/officeDocument/2006/relationships" id="262" r:id="R082999d7415e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4a4111ae14b7f" /><Relationship Type="http://schemas.openxmlformats.org/officeDocument/2006/relationships/slide" Target="/ppt/slides/slide1.xml" Id="R6f248162d79d4448" /><Relationship Type="http://schemas.openxmlformats.org/officeDocument/2006/relationships/slide" Target="/ppt/slides/slide2.xml" Id="R1c2d5f8f9a4c4ae8" /><Relationship Type="http://schemas.openxmlformats.org/officeDocument/2006/relationships/slide" Target="/ppt/slides/slide3.xml" Id="Rb3fa84094511481b" /><Relationship Type="http://schemas.openxmlformats.org/officeDocument/2006/relationships/slide" Target="/ppt/slides/slide4.xml" Id="R0981ea19f3c848bc" /><Relationship Type="http://schemas.openxmlformats.org/officeDocument/2006/relationships/slide" Target="/ppt/slides/slide5.xml" Id="R0a897c7e83204c8e" /><Relationship Type="http://schemas.openxmlformats.org/officeDocument/2006/relationships/slide" Target="/ppt/slides/slide6.xml" Id="R17aa971d8c9b4703" /><Relationship Type="http://schemas.openxmlformats.org/officeDocument/2006/relationships/slide" Target="/ppt/slides/slide7.xml" Id="R082999d7415e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10e023e2f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1bb55b85f49d8" /><Relationship Type="http://schemas.openxmlformats.org/officeDocument/2006/relationships/theme" Target="/ppt/slideMasters/theme/theme1.xml" Id="R5c7dad196c7b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1bb55b85f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00005e5f5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1da2fd2e3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07795ffaf47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2071a7019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6311c4707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588d55ccd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42ce2fa7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GRÅBREK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GRÅBREK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2 157 911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