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27c0a9421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37c1901094d2f"/>
  </p:sldMasterIdLst>
  <p:sldIdLst>
    <p:sldId xmlns:r="http://schemas.openxmlformats.org/officeDocument/2006/relationships" id="256" r:id="Rc45374f6c89d4c5b"/>
    <p:sldId xmlns:r="http://schemas.openxmlformats.org/officeDocument/2006/relationships" id="257" r:id="R62ef838dc6f241aa"/>
    <p:sldId xmlns:r="http://schemas.openxmlformats.org/officeDocument/2006/relationships" id="258" r:id="Re15b76264d50475a"/>
    <p:sldId xmlns:r="http://schemas.openxmlformats.org/officeDocument/2006/relationships" id="259" r:id="Rdeee45f319b44504"/>
    <p:sldId xmlns:r="http://schemas.openxmlformats.org/officeDocument/2006/relationships" id="260" r:id="R04099985e607438f"/>
    <p:sldId xmlns:r="http://schemas.openxmlformats.org/officeDocument/2006/relationships" id="261" r:id="R18f8bb48052b41f8"/>
    <p:sldId xmlns:r="http://schemas.openxmlformats.org/officeDocument/2006/relationships" id="262" r:id="Rcb15742a5a62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37c1901094d2f" /><Relationship Type="http://schemas.openxmlformats.org/officeDocument/2006/relationships/slide" Target="/ppt/slides/slide1.xml" Id="Rc45374f6c89d4c5b" /><Relationship Type="http://schemas.openxmlformats.org/officeDocument/2006/relationships/slide" Target="/ppt/slides/slide2.xml" Id="R62ef838dc6f241aa" /><Relationship Type="http://schemas.openxmlformats.org/officeDocument/2006/relationships/slide" Target="/ppt/slides/slide3.xml" Id="Re15b76264d50475a" /><Relationship Type="http://schemas.openxmlformats.org/officeDocument/2006/relationships/slide" Target="/ppt/slides/slide4.xml" Id="Rdeee45f319b44504" /><Relationship Type="http://schemas.openxmlformats.org/officeDocument/2006/relationships/slide" Target="/ppt/slides/slide5.xml" Id="R04099985e607438f" /><Relationship Type="http://schemas.openxmlformats.org/officeDocument/2006/relationships/slide" Target="/ppt/slides/slide6.xml" Id="R18f8bb48052b41f8" /><Relationship Type="http://schemas.openxmlformats.org/officeDocument/2006/relationships/slide" Target="/ppt/slides/slide7.xml" Id="Rcb15742a5a62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1a61812d741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7a13336f143ae" /><Relationship Type="http://schemas.openxmlformats.org/officeDocument/2006/relationships/theme" Target="/ppt/slideMasters/theme/theme1.xml" Id="R80e08369059e4a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47a13336f1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7a540ecb5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4d432d53241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6abc3cdc8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5314fe566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eafedb253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f64cec661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2dfb27aa8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SKRIVEVERKSTEDET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SKRIVEVERKSTEDET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63 208 521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61 289 602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491 576 502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506 605 451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NESBØ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jo.nesbo@chello.no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975 995 666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