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85e1444ff43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3dc616c5a54aee"/>
  </p:sldMasterIdLst>
  <p:sldIdLst>
    <p:sldId xmlns:r="http://schemas.openxmlformats.org/officeDocument/2006/relationships" id="256" r:id="Rdc3063591f3049ea"/>
    <p:sldId xmlns:r="http://schemas.openxmlformats.org/officeDocument/2006/relationships" id="257" r:id="R017d3aa7b2634719"/>
    <p:sldId xmlns:r="http://schemas.openxmlformats.org/officeDocument/2006/relationships" id="258" r:id="R07a89f5c2cd24371"/>
    <p:sldId xmlns:r="http://schemas.openxmlformats.org/officeDocument/2006/relationships" id="259" r:id="R38eab9780b8e4488"/>
    <p:sldId xmlns:r="http://schemas.openxmlformats.org/officeDocument/2006/relationships" id="260" r:id="R4bf5de803bb04f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dc616c5a54aee" /><Relationship Type="http://schemas.openxmlformats.org/officeDocument/2006/relationships/slide" Target="/ppt/slides/slide1.xml" Id="Rdc3063591f3049ea" /><Relationship Type="http://schemas.openxmlformats.org/officeDocument/2006/relationships/slide" Target="/ppt/slides/slide2.xml" Id="R017d3aa7b2634719" /><Relationship Type="http://schemas.openxmlformats.org/officeDocument/2006/relationships/slide" Target="/ppt/slides/slide3.xml" Id="R07a89f5c2cd24371" /><Relationship Type="http://schemas.openxmlformats.org/officeDocument/2006/relationships/slide" Target="/ppt/slides/slide4.xml" Id="R38eab9780b8e4488" /><Relationship Type="http://schemas.openxmlformats.org/officeDocument/2006/relationships/slide" Target="/ppt/slides/slide5.xml" Id="R4bf5de803bb04f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2a27edf004d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aeae032964baa" /><Relationship Type="http://schemas.openxmlformats.org/officeDocument/2006/relationships/theme" Target="/ppt/slideMasters/theme/theme1.xml" Id="R442ba8455f5b4a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aeae03296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c81b9e7f840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203b07d9247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12864bac34f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54dc8b155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c8b1c4d2c42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ABBS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ABBS PENSJONSKASSE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