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90e9a7ad9649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1ad4db23c4fc0"/>
  </p:sldMasterIdLst>
  <p:sldIdLst>
    <p:sldId xmlns:r="http://schemas.openxmlformats.org/officeDocument/2006/relationships" id="256" r:id="Rce96562fa961460c"/>
    <p:sldId xmlns:r="http://schemas.openxmlformats.org/officeDocument/2006/relationships" id="257" r:id="R20e76dfcd17e455d"/>
    <p:sldId xmlns:r="http://schemas.openxmlformats.org/officeDocument/2006/relationships" id="258" r:id="Rebed2b374f8c45b6"/>
    <p:sldId xmlns:r="http://schemas.openxmlformats.org/officeDocument/2006/relationships" id="259" r:id="Raa747f196fa64e5f"/>
    <p:sldId xmlns:r="http://schemas.openxmlformats.org/officeDocument/2006/relationships" id="260" r:id="R7a5110b06d5b4731"/>
    <p:sldId xmlns:r="http://schemas.openxmlformats.org/officeDocument/2006/relationships" id="261" r:id="R9cdc13c05fd7445a"/>
    <p:sldId xmlns:r="http://schemas.openxmlformats.org/officeDocument/2006/relationships" id="262" r:id="R16a751cd44d54d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1ad4db23c4fc0" /><Relationship Type="http://schemas.openxmlformats.org/officeDocument/2006/relationships/slide" Target="/ppt/slides/slide1.xml" Id="Rce96562fa961460c" /><Relationship Type="http://schemas.openxmlformats.org/officeDocument/2006/relationships/slide" Target="/ppt/slides/slide2.xml" Id="R20e76dfcd17e455d" /><Relationship Type="http://schemas.openxmlformats.org/officeDocument/2006/relationships/slide" Target="/ppt/slides/slide3.xml" Id="Rebed2b374f8c45b6" /><Relationship Type="http://schemas.openxmlformats.org/officeDocument/2006/relationships/slide" Target="/ppt/slides/slide4.xml" Id="Raa747f196fa64e5f" /><Relationship Type="http://schemas.openxmlformats.org/officeDocument/2006/relationships/slide" Target="/ppt/slides/slide5.xml" Id="R7a5110b06d5b4731" /><Relationship Type="http://schemas.openxmlformats.org/officeDocument/2006/relationships/slide" Target="/ppt/slides/slide6.xml" Id="R9cdc13c05fd7445a" /><Relationship Type="http://schemas.openxmlformats.org/officeDocument/2006/relationships/slide" Target="/ppt/slides/slide7.xml" Id="R16a751cd44d54d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b60b850554a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a33d16410412e" /><Relationship Type="http://schemas.openxmlformats.org/officeDocument/2006/relationships/theme" Target="/ppt/slideMasters/theme/theme1.xml" Id="R112b07054ac34d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8a33d1641041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05ea9b20d46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ddab7f0a742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9ba7c20c47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d91e7d9cb4f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5ffa1979544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edea57c68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61610964840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