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892f770ce4c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694d175cf43c3"/>
  </p:sldMasterIdLst>
  <p:sldIdLst>
    <p:sldId xmlns:r="http://schemas.openxmlformats.org/officeDocument/2006/relationships" id="256" r:id="R47b93947d90f4100"/>
    <p:sldId xmlns:r="http://schemas.openxmlformats.org/officeDocument/2006/relationships" id="257" r:id="R2c6ae11e79d64dc2"/>
    <p:sldId xmlns:r="http://schemas.openxmlformats.org/officeDocument/2006/relationships" id="258" r:id="R7a01dc4babe94f93"/>
    <p:sldId xmlns:r="http://schemas.openxmlformats.org/officeDocument/2006/relationships" id="259" r:id="R37bc8d90a05f48b8"/>
    <p:sldId xmlns:r="http://schemas.openxmlformats.org/officeDocument/2006/relationships" id="260" r:id="R074cb6600be34438"/>
    <p:sldId xmlns:r="http://schemas.openxmlformats.org/officeDocument/2006/relationships" id="261" r:id="Rb28d406eca6b4161"/>
    <p:sldId xmlns:r="http://schemas.openxmlformats.org/officeDocument/2006/relationships" id="262" r:id="R8818bc4dea10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694d175cf43c3" /><Relationship Type="http://schemas.openxmlformats.org/officeDocument/2006/relationships/slide" Target="/ppt/slides/slide1.xml" Id="R47b93947d90f4100" /><Relationship Type="http://schemas.openxmlformats.org/officeDocument/2006/relationships/slide" Target="/ppt/slides/slide2.xml" Id="R2c6ae11e79d64dc2" /><Relationship Type="http://schemas.openxmlformats.org/officeDocument/2006/relationships/slide" Target="/ppt/slides/slide3.xml" Id="R7a01dc4babe94f93" /><Relationship Type="http://schemas.openxmlformats.org/officeDocument/2006/relationships/slide" Target="/ppt/slides/slide4.xml" Id="R37bc8d90a05f48b8" /><Relationship Type="http://schemas.openxmlformats.org/officeDocument/2006/relationships/slide" Target="/ppt/slides/slide5.xml" Id="R074cb6600be34438" /><Relationship Type="http://schemas.openxmlformats.org/officeDocument/2006/relationships/slide" Target="/ppt/slides/slide6.xml" Id="Rb28d406eca6b4161" /><Relationship Type="http://schemas.openxmlformats.org/officeDocument/2006/relationships/slide" Target="/ppt/slides/slide7.xml" Id="R8818bc4dea10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8f645d11d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4190943c4399" /><Relationship Type="http://schemas.openxmlformats.org/officeDocument/2006/relationships/theme" Target="/ppt/slideMasters/theme/theme1.xml" Id="R15957ea2e93c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a4190943c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0a7ef6dfd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6d850212e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93499661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8b1217f60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430c3c959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e9de9c159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8105389e8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ØKONOMICONSULT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4 603 812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BÅRDLUND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