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9e39814056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7fb1fc0d544ef"/>
  </p:sldMasterIdLst>
  <p:sldIdLst>
    <p:sldId xmlns:r="http://schemas.openxmlformats.org/officeDocument/2006/relationships" id="256" r:id="R24c0155d41b94410"/>
    <p:sldId xmlns:r="http://schemas.openxmlformats.org/officeDocument/2006/relationships" id="257" r:id="Rf3aa82d96c7d43e9"/>
    <p:sldId xmlns:r="http://schemas.openxmlformats.org/officeDocument/2006/relationships" id="258" r:id="Reb01a68be7a141c7"/>
    <p:sldId xmlns:r="http://schemas.openxmlformats.org/officeDocument/2006/relationships" id="259" r:id="R6b0abacdfd3545db"/>
    <p:sldId xmlns:r="http://schemas.openxmlformats.org/officeDocument/2006/relationships" id="260" r:id="Rf61f427b23244dd2"/>
    <p:sldId xmlns:r="http://schemas.openxmlformats.org/officeDocument/2006/relationships" id="261" r:id="Rac636dc8a10e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7fb1fc0d544ef" /><Relationship Type="http://schemas.openxmlformats.org/officeDocument/2006/relationships/slide" Target="/ppt/slides/slide1.xml" Id="R24c0155d41b94410" /><Relationship Type="http://schemas.openxmlformats.org/officeDocument/2006/relationships/slide" Target="/ppt/slides/slide2.xml" Id="Rf3aa82d96c7d43e9" /><Relationship Type="http://schemas.openxmlformats.org/officeDocument/2006/relationships/slide" Target="/ppt/slides/slide3.xml" Id="Reb01a68be7a141c7" /><Relationship Type="http://schemas.openxmlformats.org/officeDocument/2006/relationships/slide" Target="/ppt/slides/slide4.xml" Id="R6b0abacdfd3545db" /><Relationship Type="http://schemas.openxmlformats.org/officeDocument/2006/relationships/slide" Target="/ppt/slides/slide5.xml" Id="Rf61f427b23244dd2" /><Relationship Type="http://schemas.openxmlformats.org/officeDocument/2006/relationships/slide" Target="/ppt/slides/slide6.xml" Id="Rac636dc8a10e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8f92ca66d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a6105324400d" /><Relationship Type="http://schemas.openxmlformats.org/officeDocument/2006/relationships/theme" Target="/ppt/slideMasters/theme/theme1.xml" Id="R66d23203fc3e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ca6105324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891c5dbf5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4af5f081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e6e818129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2d1be8438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adf3b4c6045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7eeb2c69f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KUNSTNARSENTER DALE STI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