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6a4f8b50444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02155303f418d"/>
  </p:sldMasterIdLst>
  <p:sldIdLst>
    <p:sldId xmlns:r="http://schemas.openxmlformats.org/officeDocument/2006/relationships" id="256" r:id="R7723da42466f45c9"/>
    <p:sldId xmlns:r="http://schemas.openxmlformats.org/officeDocument/2006/relationships" id="257" r:id="Rfd307c3f26c04b09"/>
    <p:sldId xmlns:r="http://schemas.openxmlformats.org/officeDocument/2006/relationships" id="258" r:id="R4ab9f6bb9cd84093"/>
    <p:sldId xmlns:r="http://schemas.openxmlformats.org/officeDocument/2006/relationships" id="259" r:id="R2e6ad278ee954a64"/>
    <p:sldId xmlns:r="http://schemas.openxmlformats.org/officeDocument/2006/relationships" id="260" r:id="Rb8f5ea53df5b4dbe"/>
    <p:sldId xmlns:r="http://schemas.openxmlformats.org/officeDocument/2006/relationships" id="261" r:id="R4c76062932314381"/>
    <p:sldId xmlns:r="http://schemas.openxmlformats.org/officeDocument/2006/relationships" id="262" r:id="R362fa8ebcf1041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02155303f418d" /><Relationship Type="http://schemas.openxmlformats.org/officeDocument/2006/relationships/slide" Target="/ppt/slides/slide1.xml" Id="R7723da42466f45c9" /><Relationship Type="http://schemas.openxmlformats.org/officeDocument/2006/relationships/slide" Target="/ppt/slides/slide2.xml" Id="Rfd307c3f26c04b09" /><Relationship Type="http://schemas.openxmlformats.org/officeDocument/2006/relationships/slide" Target="/ppt/slides/slide3.xml" Id="R4ab9f6bb9cd84093" /><Relationship Type="http://schemas.openxmlformats.org/officeDocument/2006/relationships/slide" Target="/ppt/slides/slide4.xml" Id="R2e6ad278ee954a64" /><Relationship Type="http://schemas.openxmlformats.org/officeDocument/2006/relationships/slide" Target="/ppt/slides/slide5.xml" Id="Rb8f5ea53df5b4dbe" /><Relationship Type="http://schemas.openxmlformats.org/officeDocument/2006/relationships/slide" Target="/ppt/slides/slide6.xml" Id="R4c76062932314381" /><Relationship Type="http://schemas.openxmlformats.org/officeDocument/2006/relationships/slide" Target="/ppt/slides/slide7.xml" Id="R362fa8ebcf1041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948c497c7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70995aba34599" /><Relationship Type="http://schemas.openxmlformats.org/officeDocument/2006/relationships/theme" Target="/ppt/slideMasters/theme/theme1.xml" Id="R3bcd41b08327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70995aba3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ab895a413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0bdb20063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d6be5916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ef3ad06e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2d3b2f2d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fa88c812e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9646b49b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