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8fce4d64c94e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ce380b9aab42f9"/>
  </p:sldMasterIdLst>
  <p:sldIdLst>
    <p:sldId xmlns:r="http://schemas.openxmlformats.org/officeDocument/2006/relationships" id="256" r:id="R444515bf77f149c1"/>
    <p:sldId xmlns:r="http://schemas.openxmlformats.org/officeDocument/2006/relationships" id="257" r:id="Rd8dca7c7b00240c6"/>
    <p:sldId xmlns:r="http://schemas.openxmlformats.org/officeDocument/2006/relationships" id="258" r:id="R8a56657fa8b24525"/>
    <p:sldId xmlns:r="http://schemas.openxmlformats.org/officeDocument/2006/relationships" id="259" r:id="Rfb0e9c39e6404432"/>
    <p:sldId xmlns:r="http://schemas.openxmlformats.org/officeDocument/2006/relationships" id="260" r:id="Ra2f640c087a84db4"/>
    <p:sldId xmlns:r="http://schemas.openxmlformats.org/officeDocument/2006/relationships" id="261" r:id="Re6f95627cbe445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ce380b9aab42f9" /><Relationship Type="http://schemas.openxmlformats.org/officeDocument/2006/relationships/slide" Target="/ppt/slides/slide1.xml" Id="R444515bf77f149c1" /><Relationship Type="http://schemas.openxmlformats.org/officeDocument/2006/relationships/slide" Target="/ppt/slides/slide2.xml" Id="Rd8dca7c7b00240c6" /><Relationship Type="http://schemas.openxmlformats.org/officeDocument/2006/relationships/slide" Target="/ppt/slides/slide3.xml" Id="R8a56657fa8b24525" /><Relationship Type="http://schemas.openxmlformats.org/officeDocument/2006/relationships/slide" Target="/ppt/slides/slide4.xml" Id="Rfb0e9c39e6404432" /><Relationship Type="http://schemas.openxmlformats.org/officeDocument/2006/relationships/slide" Target="/ppt/slides/slide5.xml" Id="Ra2f640c087a84db4" /><Relationship Type="http://schemas.openxmlformats.org/officeDocument/2006/relationships/slide" Target="/ppt/slides/slide6.xml" Id="Re6f95627cbe445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8c2db42a7241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a7dabd4d34545" /><Relationship Type="http://schemas.openxmlformats.org/officeDocument/2006/relationships/theme" Target="/ppt/slideMasters/theme/theme1.xml" Id="R8622a181a5054d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ca7dabd4d345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d88c3e1ef4c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f8426d14d4c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d6b5c43064f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ec40e336045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7eb11b6e142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aa18c33ff40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 THUE REGNSKAP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 THUE REGNSKAP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Marnetveien 47A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1622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33 12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liv.thue@c2i.net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976 191 749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 THUE REGNSKAP</a:t>
            </a:r>
          </a:p>
        </p:txBody>
      </p:sp>
    </p:spTree>
  </p:cSld>
  <p:clrMapOvr>
    <a:masterClrMapping xmlns:a="http://schemas.openxmlformats.org/drawingml/2006/main"/>
  </p:clrMapOvr>
</p:sld>
</file>