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11226dd02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b0c3505b44346"/>
  </p:sldMasterIdLst>
  <p:sldIdLst>
    <p:sldId xmlns:r="http://schemas.openxmlformats.org/officeDocument/2006/relationships" id="256" r:id="R4908bccbcb1248b3"/>
    <p:sldId xmlns:r="http://schemas.openxmlformats.org/officeDocument/2006/relationships" id="257" r:id="Rd9f65d7927034062"/>
    <p:sldId xmlns:r="http://schemas.openxmlformats.org/officeDocument/2006/relationships" id="258" r:id="R06746b6231014703"/>
    <p:sldId xmlns:r="http://schemas.openxmlformats.org/officeDocument/2006/relationships" id="259" r:id="R364bf23ece7544cb"/>
    <p:sldId xmlns:r="http://schemas.openxmlformats.org/officeDocument/2006/relationships" id="260" r:id="R2f5049414a99438d"/>
    <p:sldId xmlns:r="http://schemas.openxmlformats.org/officeDocument/2006/relationships" id="261" r:id="R22bd9e88880b4b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b0c3505b44346" /><Relationship Type="http://schemas.openxmlformats.org/officeDocument/2006/relationships/slide" Target="/ppt/slides/slide1.xml" Id="R4908bccbcb1248b3" /><Relationship Type="http://schemas.openxmlformats.org/officeDocument/2006/relationships/slide" Target="/ppt/slides/slide2.xml" Id="Rd9f65d7927034062" /><Relationship Type="http://schemas.openxmlformats.org/officeDocument/2006/relationships/slide" Target="/ppt/slides/slide3.xml" Id="R06746b6231014703" /><Relationship Type="http://schemas.openxmlformats.org/officeDocument/2006/relationships/slide" Target="/ppt/slides/slide4.xml" Id="R364bf23ece7544cb" /><Relationship Type="http://schemas.openxmlformats.org/officeDocument/2006/relationships/slide" Target="/ppt/slides/slide5.xml" Id="R2f5049414a99438d" /><Relationship Type="http://schemas.openxmlformats.org/officeDocument/2006/relationships/slide" Target="/ppt/slides/slide6.xml" Id="R22bd9e88880b4b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a78003dab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3d043b98444c6" /><Relationship Type="http://schemas.openxmlformats.org/officeDocument/2006/relationships/theme" Target="/ppt/slideMasters/theme/theme1.xml" Id="R317a9671af00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3d043b984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cd7f6e22d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a6946cd7a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42157850c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7c3d2a1d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97690db4f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ece132084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