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d3eafb7e904b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8faddc8494c3b"/>
  </p:sldMasterIdLst>
  <p:sldIdLst>
    <p:sldId xmlns:r="http://schemas.openxmlformats.org/officeDocument/2006/relationships" id="256" r:id="Rc63bd75ea23b491a"/>
    <p:sldId xmlns:r="http://schemas.openxmlformats.org/officeDocument/2006/relationships" id="257" r:id="R269f217e631b43e8"/>
    <p:sldId xmlns:r="http://schemas.openxmlformats.org/officeDocument/2006/relationships" id="258" r:id="R70341391312448df"/>
    <p:sldId xmlns:r="http://schemas.openxmlformats.org/officeDocument/2006/relationships" id="259" r:id="Rd38639867b7649f4"/>
    <p:sldId xmlns:r="http://schemas.openxmlformats.org/officeDocument/2006/relationships" id="260" r:id="R1f7477bcdb184c6d"/>
    <p:sldId xmlns:r="http://schemas.openxmlformats.org/officeDocument/2006/relationships" id="261" r:id="R58baa3c116f34826"/>
    <p:sldId xmlns:r="http://schemas.openxmlformats.org/officeDocument/2006/relationships" id="262" r:id="Rf01ec71e01ee4d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8faddc8494c3b" /><Relationship Type="http://schemas.openxmlformats.org/officeDocument/2006/relationships/slide" Target="/ppt/slides/slide1.xml" Id="Rc63bd75ea23b491a" /><Relationship Type="http://schemas.openxmlformats.org/officeDocument/2006/relationships/slide" Target="/ppt/slides/slide2.xml" Id="R269f217e631b43e8" /><Relationship Type="http://schemas.openxmlformats.org/officeDocument/2006/relationships/slide" Target="/ppt/slides/slide3.xml" Id="R70341391312448df" /><Relationship Type="http://schemas.openxmlformats.org/officeDocument/2006/relationships/slide" Target="/ppt/slides/slide4.xml" Id="Rd38639867b7649f4" /><Relationship Type="http://schemas.openxmlformats.org/officeDocument/2006/relationships/slide" Target="/ppt/slides/slide5.xml" Id="R1f7477bcdb184c6d" /><Relationship Type="http://schemas.openxmlformats.org/officeDocument/2006/relationships/slide" Target="/ppt/slides/slide6.xml" Id="R58baa3c116f34826" /><Relationship Type="http://schemas.openxmlformats.org/officeDocument/2006/relationships/slide" Target="/ppt/slides/slide7.xml" Id="Rf01ec71e01ee4d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88cc7bade45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3df58caf2486b" /><Relationship Type="http://schemas.openxmlformats.org/officeDocument/2006/relationships/theme" Target="/ppt/slideMasters/theme/theme1.xml" Id="Rc3d136e2730745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3df58caf2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132666cea43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7119d2147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06a3e803242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19d141074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c972d30dd49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389a3bcb04a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2afb8400947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INDUSTRI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KOMMUNE  –  67,1 %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SKOGEIGARLAG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ØKLAND GUNNAR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BESSESEN KNUT ARNE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