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db09af8129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83e5f73769492b"/>
  </p:sldMasterIdLst>
  <p:sldIdLst>
    <p:sldId xmlns:r="http://schemas.openxmlformats.org/officeDocument/2006/relationships" id="256" r:id="R660d44643aa744f9"/>
    <p:sldId xmlns:r="http://schemas.openxmlformats.org/officeDocument/2006/relationships" id="257" r:id="R745572a6170643c5"/>
    <p:sldId xmlns:r="http://schemas.openxmlformats.org/officeDocument/2006/relationships" id="258" r:id="R67a1d0524eb14169"/>
    <p:sldId xmlns:r="http://schemas.openxmlformats.org/officeDocument/2006/relationships" id="259" r:id="Rd55ee42fd4ba4ec4"/>
    <p:sldId xmlns:r="http://schemas.openxmlformats.org/officeDocument/2006/relationships" id="260" r:id="Rd38ffb78aef04d0f"/>
    <p:sldId xmlns:r="http://schemas.openxmlformats.org/officeDocument/2006/relationships" id="261" r:id="Rc5637bd18e90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3e5f73769492b" /><Relationship Type="http://schemas.openxmlformats.org/officeDocument/2006/relationships/slide" Target="/ppt/slides/slide1.xml" Id="R660d44643aa744f9" /><Relationship Type="http://schemas.openxmlformats.org/officeDocument/2006/relationships/slide" Target="/ppt/slides/slide2.xml" Id="R745572a6170643c5" /><Relationship Type="http://schemas.openxmlformats.org/officeDocument/2006/relationships/slide" Target="/ppt/slides/slide3.xml" Id="R67a1d0524eb14169" /><Relationship Type="http://schemas.openxmlformats.org/officeDocument/2006/relationships/slide" Target="/ppt/slides/slide4.xml" Id="Rd55ee42fd4ba4ec4" /><Relationship Type="http://schemas.openxmlformats.org/officeDocument/2006/relationships/slide" Target="/ppt/slides/slide5.xml" Id="Rd38ffb78aef04d0f" /><Relationship Type="http://schemas.openxmlformats.org/officeDocument/2006/relationships/slide" Target="/ppt/slides/slide6.xml" Id="Rc5637bd18e90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900f4f21d4c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8d59c00334697" /><Relationship Type="http://schemas.openxmlformats.org/officeDocument/2006/relationships/theme" Target="/ppt/slideMasters/theme/theme1.xml" Id="R30393e9faa3b4c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a8d59c003346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d965a5dc643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f79956cd9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925997d63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0d359a555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fd47dd8d24f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b1fd730e6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