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a123a59f45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07cc38fea4e5c"/>
  </p:sldMasterIdLst>
  <p:sldIdLst>
    <p:sldId xmlns:r="http://schemas.openxmlformats.org/officeDocument/2006/relationships" id="256" r:id="R5bd1482b11ec4a71"/>
    <p:sldId xmlns:r="http://schemas.openxmlformats.org/officeDocument/2006/relationships" id="257" r:id="R062f9af302fc4f07"/>
    <p:sldId xmlns:r="http://schemas.openxmlformats.org/officeDocument/2006/relationships" id="258" r:id="R0cf12e7c10074282"/>
    <p:sldId xmlns:r="http://schemas.openxmlformats.org/officeDocument/2006/relationships" id="259" r:id="R5cc517d83a1f4de1"/>
    <p:sldId xmlns:r="http://schemas.openxmlformats.org/officeDocument/2006/relationships" id="260" r:id="Re900725c682543d1"/>
    <p:sldId xmlns:r="http://schemas.openxmlformats.org/officeDocument/2006/relationships" id="261" r:id="Rea5d7489ad6743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07cc38fea4e5c" /><Relationship Type="http://schemas.openxmlformats.org/officeDocument/2006/relationships/slide" Target="/ppt/slides/slide1.xml" Id="R5bd1482b11ec4a71" /><Relationship Type="http://schemas.openxmlformats.org/officeDocument/2006/relationships/slide" Target="/ppt/slides/slide2.xml" Id="R062f9af302fc4f07" /><Relationship Type="http://schemas.openxmlformats.org/officeDocument/2006/relationships/slide" Target="/ppt/slides/slide3.xml" Id="R0cf12e7c10074282" /><Relationship Type="http://schemas.openxmlformats.org/officeDocument/2006/relationships/slide" Target="/ppt/slides/slide4.xml" Id="R5cc517d83a1f4de1" /><Relationship Type="http://schemas.openxmlformats.org/officeDocument/2006/relationships/slide" Target="/ppt/slides/slide5.xml" Id="Re900725c682543d1" /><Relationship Type="http://schemas.openxmlformats.org/officeDocument/2006/relationships/slide" Target="/ppt/slides/slide6.xml" Id="Rea5d7489ad6743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ba5c9a1bc45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d05472bec4066" /><Relationship Type="http://schemas.openxmlformats.org/officeDocument/2006/relationships/theme" Target="/ppt/slideMasters/theme/theme1.xml" Id="R06fd6e07f7394b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ad05472bec40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5e176d8414f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8c32e00094c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e19ffd83649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f371ee2ca47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680b4ba0146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430c5cd9341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DELPHI NORGE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DELPHI NORGE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−12 510 409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96 457 567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873 571 838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874 764 651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Storebrand Asset Management AS, Professor Kohts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31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v1c@storebrand.no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www.delphi.no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976 242 556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