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7103e6bab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9681027d64f5e"/>
  </p:sldMasterIdLst>
  <p:sldIdLst>
    <p:sldId xmlns:r="http://schemas.openxmlformats.org/officeDocument/2006/relationships" id="256" r:id="R044c7e5cc9b94f4f"/>
    <p:sldId xmlns:r="http://schemas.openxmlformats.org/officeDocument/2006/relationships" id="257" r:id="R569b8a7deb9a49aa"/>
    <p:sldId xmlns:r="http://schemas.openxmlformats.org/officeDocument/2006/relationships" id="258" r:id="Rc56a82b9287d485b"/>
    <p:sldId xmlns:r="http://schemas.openxmlformats.org/officeDocument/2006/relationships" id="259" r:id="R45cb56b0b3ab45bc"/>
    <p:sldId xmlns:r="http://schemas.openxmlformats.org/officeDocument/2006/relationships" id="260" r:id="R00a590d10be443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9681027d64f5e" /><Relationship Type="http://schemas.openxmlformats.org/officeDocument/2006/relationships/slide" Target="/ppt/slides/slide1.xml" Id="R044c7e5cc9b94f4f" /><Relationship Type="http://schemas.openxmlformats.org/officeDocument/2006/relationships/slide" Target="/ppt/slides/slide2.xml" Id="R569b8a7deb9a49aa" /><Relationship Type="http://schemas.openxmlformats.org/officeDocument/2006/relationships/slide" Target="/ppt/slides/slide3.xml" Id="Rc56a82b9287d485b" /><Relationship Type="http://schemas.openxmlformats.org/officeDocument/2006/relationships/slide" Target="/ppt/slides/slide4.xml" Id="R45cb56b0b3ab45bc" /><Relationship Type="http://schemas.openxmlformats.org/officeDocument/2006/relationships/slide" Target="/ppt/slides/slide5.xml" Id="R00a590d10be443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cb3d9ea47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6861b326479c" /><Relationship Type="http://schemas.openxmlformats.org/officeDocument/2006/relationships/theme" Target="/ppt/slideMasters/theme/theme1.xml" Id="R15ce34beefc6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36861b326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f3816e978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b239969ef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43992f460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c7e0de92e42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1045fb00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