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36cf8a00a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491fdaccd47ca"/>
  </p:sldMasterIdLst>
  <p:sldIdLst>
    <p:sldId xmlns:r="http://schemas.openxmlformats.org/officeDocument/2006/relationships" id="256" r:id="R70135f6535ee4cb4"/>
    <p:sldId xmlns:r="http://schemas.openxmlformats.org/officeDocument/2006/relationships" id="257" r:id="R74488122cfb9409d"/>
    <p:sldId xmlns:r="http://schemas.openxmlformats.org/officeDocument/2006/relationships" id="258" r:id="Rbd5da6673c96433c"/>
    <p:sldId xmlns:r="http://schemas.openxmlformats.org/officeDocument/2006/relationships" id="259" r:id="R9821486d0fdf4378"/>
    <p:sldId xmlns:r="http://schemas.openxmlformats.org/officeDocument/2006/relationships" id="260" r:id="R1747f4be2538465d"/>
    <p:sldId xmlns:r="http://schemas.openxmlformats.org/officeDocument/2006/relationships" id="261" r:id="Rc226335cad4c4d44"/>
    <p:sldId xmlns:r="http://schemas.openxmlformats.org/officeDocument/2006/relationships" id="262" r:id="R420582b5ff9d44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491fdaccd47ca" /><Relationship Type="http://schemas.openxmlformats.org/officeDocument/2006/relationships/slide" Target="/ppt/slides/slide1.xml" Id="R70135f6535ee4cb4" /><Relationship Type="http://schemas.openxmlformats.org/officeDocument/2006/relationships/slide" Target="/ppt/slides/slide2.xml" Id="R74488122cfb9409d" /><Relationship Type="http://schemas.openxmlformats.org/officeDocument/2006/relationships/slide" Target="/ppt/slides/slide3.xml" Id="Rbd5da6673c96433c" /><Relationship Type="http://schemas.openxmlformats.org/officeDocument/2006/relationships/slide" Target="/ppt/slides/slide4.xml" Id="R9821486d0fdf4378" /><Relationship Type="http://schemas.openxmlformats.org/officeDocument/2006/relationships/slide" Target="/ppt/slides/slide5.xml" Id="R1747f4be2538465d" /><Relationship Type="http://schemas.openxmlformats.org/officeDocument/2006/relationships/slide" Target="/ppt/slides/slide6.xml" Id="Rc226335cad4c4d44" /><Relationship Type="http://schemas.openxmlformats.org/officeDocument/2006/relationships/slide" Target="/ppt/slides/slide7.xml" Id="R420582b5ff9d44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cadb42a46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50a1717d54811" /><Relationship Type="http://schemas.openxmlformats.org/officeDocument/2006/relationships/theme" Target="/ppt/slideMasters/theme/theme1.xml" Id="R87cbc23d937c4a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150a1717d548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7a3966268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dbbc233e9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d45288d50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3d885c5014d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83d6ccd72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84abd1fc8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5da312c2340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TRANS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TRANS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25 553 470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LOMUNDAL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lt@lomundal.no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