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41e2a312114e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dacb76e584b42"/>
  </p:sldMasterIdLst>
  <p:sldIdLst>
    <p:sldId xmlns:r="http://schemas.openxmlformats.org/officeDocument/2006/relationships" id="256" r:id="R8c0f48b5a1c54d4d"/>
    <p:sldId xmlns:r="http://schemas.openxmlformats.org/officeDocument/2006/relationships" id="257" r:id="R2f2fa5f726ff412b"/>
    <p:sldId xmlns:r="http://schemas.openxmlformats.org/officeDocument/2006/relationships" id="258" r:id="Re2fd4fb5094f416c"/>
    <p:sldId xmlns:r="http://schemas.openxmlformats.org/officeDocument/2006/relationships" id="259" r:id="R386ff5f133064ce6"/>
    <p:sldId xmlns:r="http://schemas.openxmlformats.org/officeDocument/2006/relationships" id="260" r:id="R5dd140d40f5846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dacb76e584b42" /><Relationship Type="http://schemas.openxmlformats.org/officeDocument/2006/relationships/slide" Target="/ppt/slides/slide1.xml" Id="R8c0f48b5a1c54d4d" /><Relationship Type="http://schemas.openxmlformats.org/officeDocument/2006/relationships/slide" Target="/ppt/slides/slide2.xml" Id="R2f2fa5f726ff412b" /><Relationship Type="http://schemas.openxmlformats.org/officeDocument/2006/relationships/slide" Target="/ppt/slides/slide3.xml" Id="Re2fd4fb5094f416c" /><Relationship Type="http://schemas.openxmlformats.org/officeDocument/2006/relationships/slide" Target="/ppt/slides/slide4.xml" Id="R386ff5f133064ce6" /><Relationship Type="http://schemas.openxmlformats.org/officeDocument/2006/relationships/slide" Target="/ppt/slides/slide5.xml" Id="R5dd140d40f5846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8caa7b2ce41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bd0e78769430b" /><Relationship Type="http://schemas.openxmlformats.org/officeDocument/2006/relationships/theme" Target="/ppt/slideMasters/theme/theme1.xml" Id="R990e07f0e65b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4bd0e7876943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c502bf5454e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c5cb22ad34b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88fb822e446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7a08461a94a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970e622d445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