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9ad594e9a640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a68a419f844afc"/>
  </p:sldMasterIdLst>
  <p:sldIdLst>
    <p:sldId xmlns:r="http://schemas.openxmlformats.org/officeDocument/2006/relationships" id="256" r:id="R114d32b47b02458c"/>
    <p:sldId xmlns:r="http://schemas.openxmlformats.org/officeDocument/2006/relationships" id="257" r:id="Re0482fe0fae84536"/>
    <p:sldId xmlns:r="http://schemas.openxmlformats.org/officeDocument/2006/relationships" id="258" r:id="Rc7d4f3571a0c45f6"/>
    <p:sldId xmlns:r="http://schemas.openxmlformats.org/officeDocument/2006/relationships" id="259" r:id="Re2e868fc0606468f"/>
    <p:sldId xmlns:r="http://schemas.openxmlformats.org/officeDocument/2006/relationships" id="260" r:id="Reaec6301d3864589"/>
    <p:sldId xmlns:r="http://schemas.openxmlformats.org/officeDocument/2006/relationships" id="261" r:id="R5b94fe2a55c04f0d"/>
    <p:sldId xmlns:r="http://schemas.openxmlformats.org/officeDocument/2006/relationships" id="262" r:id="R544ea047602548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a68a419f844afc" /><Relationship Type="http://schemas.openxmlformats.org/officeDocument/2006/relationships/slide" Target="/ppt/slides/slide1.xml" Id="R114d32b47b02458c" /><Relationship Type="http://schemas.openxmlformats.org/officeDocument/2006/relationships/slide" Target="/ppt/slides/slide2.xml" Id="Re0482fe0fae84536" /><Relationship Type="http://schemas.openxmlformats.org/officeDocument/2006/relationships/slide" Target="/ppt/slides/slide3.xml" Id="Rc7d4f3571a0c45f6" /><Relationship Type="http://schemas.openxmlformats.org/officeDocument/2006/relationships/slide" Target="/ppt/slides/slide4.xml" Id="Re2e868fc0606468f" /><Relationship Type="http://schemas.openxmlformats.org/officeDocument/2006/relationships/slide" Target="/ppt/slides/slide5.xml" Id="Reaec6301d3864589" /><Relationship Type="http://schemas.openxmlformats.org/officeDocument/2006/relationships/slide" Target="/ppt/slides/slide6.xml" Id="R5b94fe2a55c04f0d" /><Relationship Type="http://schemas.openxmlformats.org/officeDocument/2006/relationships/slide" Target="/ppt/slides/slide7.xml" Id="R544ea047602548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3334c972a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851a818534d04" /><Relationship Type="http://schemas.openxmlformats.org/officeDocument/2006/relationships/theme" Target="/ppt/slideMasters/theme/theme1.xml" Id="Rde350fd1dcd941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a851a818534d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526c1d83c44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a5e94397c4b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90c251c8e4c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21155e74242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22a4dd5cd4d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dbbf0c80348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e512e046140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