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05d0f17d4b4e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444223911c4bf0"/>
  </p:sldMasterIdLst>
  <p:sldIdLst>
    <p:sldId xmlns:r="http://schemas.openxmlformats.org/officeDocument/2006/relationships" id="256" r:id="R90f72bfa79364826"/>
    <p:sldId xmlns:r="http://schemas.openxmlformats.org/officeDocument/2006/relationships" id="257" r:id="Re3a7d5104e194c7d"/>
    <p:sldId xmlns:r="http://schemas.openxmlformats.org/officeDocument/2006/relationships" id="258" r:id="R88401173986e45c6"/>
    <p:sldId xmlns:r="http://schemas.openxmlformats.org/officeDocument/2006/relationships" id="259" r:id="R80fedf1bc2fd4b04"/>
    <p:sldId xmlns:r="http://schemas.openxmlformats.org/officeDocument/2006/relationships" id="260" r:id="R4d4bb311ccbe4a5f"/>
    <p:sldId xmlns:r="http://schemas.openxmlformats.org/officeDocument/2006/relationships" id="261" r:id="Ra7c71066725344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444223911c4bf0" /><Relationship Type="http://schemas.openxmlformats.org/officeDocument/2006/relationships/slide" Target="/ppt/slides/slide1.xml" Id="R90f72bfa79364826" /><Relationship Type="http://schemas.openxmlformats.org/officeDocument/2006/relationships/slide" Target="/ppt/slides/slide2.xml" Id="Re3a7d5104e194c7d" /><Relationship Type="http://schemas.openxmlformats.org/officeDocument/2006/relationships/slide" Target="/ppt/slides/slide3.xml" Id="R88401173986e45c6" /><Relationship Type="http://schemas.openxmlformats.org/officeDocument/2006/relationships/slide" Target="/ppt/slides/slide4.xml" Id="R80fedf1bc2fd4b04" /><Relationship Type="http://schemas.openxmlformats.org/officeDocument/2006/relationships/slide" Target="/ppt/slides/slide5.xml" Id="R4d4bb311ccbe4a5f" /><Relationship Type="http://schemas.openxmlformats.org/officeDocument/2006/relationships/slide" Target="/ppt/slides/slide6.xml" Id="Ra7c71066725344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2d8dbb8af47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cba2c5ce142f5" /><Relationship Type="http://schemas.openxmlformats.org/officeDocument/2006/relationships/theme" Target="/ppt/slideMasters/theme/theme1.xml" Id="R06e5ce6450b84c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0cba2c5ce142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93ce321e842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b40e16f674d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1d82139b44e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e7e6b3ec440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241b5dbd640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5c0622dda41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REGNSKAP Torunn Sætre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REGNSKAP Torunn Sætre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1 317 229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263 597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320 365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Clarks gate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84 04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torunn@aktivregnskap.no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976 499 239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