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2f6cf9042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963ad50294b92"/>
  </p:sldMasterIdLst>
  <p:sldIdLst>
    <p:sldId xmlns:r="http://schemas.openxmlformats.org/officeDocument/2006/relationships" id="256" r:id="R666da724ed0845df"/>
    <p:sldId xmlns:r="http://schemas.openxmlformats.org/officeDocument/2006/relationships" id="257" r:id="Rfdb7bf365d8d46d4"/>
    <p:sldId xmlns:r="http://schemas.openxmlformats.org/officeDocument/2006/relationships" id="258" r:id="Rd74b415c914140c8"/>
    <p:sldId xmlns:r="http://schemas.openxmlformats.org/officeDocument/2006/relationships" id="259" r:id="R577dcba2665b449e"/>
    <p:sldId xmlns:r="http://schemas.openxmlformats.org/officeDocument/2006/relationships" id="260" r:id="R8454849316ec4d72"/>
    <p:sldId xmlns:r="http://schemas.openxmlformats.org/officeDocument/2006/relationships" id="261" r:id="R8463eec6db51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963ad50294b92" /><Relationship Type="http://schemas.openxmlformats.org/officeDocument/2006/relationships/slide" Target="/ppt/slides/slide1.xml" Id="R666da724ed0845df" /><Relationship Type="http://schemas.openxmlformats.org/officeDocument/2006/relationships/slide" Target="/ppt/slides/slide2.xml" Id="Rfdb7bf365d8d46d4" /><Relationship Type="http://schemas.openxmlformats.org/officeDocument/2006/relationships/slide" Target="/ppt/slides/slide3.xml" Id="Rd74b415c914140c8" /><Relationship Type="http://schemas.openxmlformats.org/officeDocument/2006/relationships/slide" Target="/ppt/slides/slide4.xml" Id="R577dcba2665b449e" /><Relationship Type="http://schemas.openxmlformats.org/officeDocument/2006/relationships/slide" Target="/ppt/slides/slide5.xml" Id="R8454849316ec4d72" /><Relationship Type="http://schemas.openxmlformats.org/officeDocument/2006/relationships/slide" Target="/ppt/slides/slide6.xml" Id="R8463eec6db51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3fb465e054b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f2c2316ae42f8" /><Relationship Type="http://schemas.openxmlformats.org/officeDocument/2006/relationships/theme" Target="/ppt/slideMasters/theme/theme1.xml" Id="Rceaa20429a82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f2c2316ae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428b09dda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4eae961bb4c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548082b744d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d641acf3145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7b381e4ee46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17ab73e874f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