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d9ac1b53114d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7aaa06f1f049cc"/>
  </p:sldMasterIdLst>
  <p:sldIdLst>
    <p:sldId xmlns:r="http://schemas.openxmlformats.org/officeDocument/2006/relationships" id="256" r:id="Rfed4db36fdec4e25"/>
    <p:sldId xmlns:r="http://schemas.openxmlformats.org/officeDocument/2006/relationships" id="257" r:id="Red66ef8d96b940c4"/>
    <p:sldId xmlns:r="http://schemas.openxmlformats.org/officeDocument/2006/relationships" id="258" r:id="R414782ce6f854cc4"/>
    <p:sldId xmlns:r="http://schemas.openxmlformats.org/officeDocument/2006/relationships" id="259" r:id="R3afdaabe3cd7423b"/>
    <p:sldId xmlns:r="http://schemas.openxmlformats.org/officeDocument/2006/relationships" id="260" r:id="R123096b40c33461c"/>
    <p:sldId xmlns:r="http://schemas.openxmlformats.org/officeDocument/2006/relationships" id="261" r:id="R79b4fa0b0cc54179"/>
    <p:sldId xmlns:r="http://schemas.openxmlformats.org/officeDocument/2006/relationships" id="262" r:id="R581f1979457849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7aaa06f1f049cc" /><Relationship Type="http://schemas.openxmlformats.org/officeDocument/2006/relationships/slide" Target="/ppt/slides/slide1.xml" Id="Rfed4db36fdec4e25" /><Relationship Type="http://schemas.openxmlformats.org/officeDocument/2006/relationships/slide" Target="/ppt/slides/slide2.xml" Id="Red66ef8d96b940c4" /><Relationship Type="http://schemas.openxmlformats.org/officeDocument/2006/relationships/slide" Target="/ppt/slides/slide3.xml" Id="R414782ce6f854cc4" /><Relationship Type="http://schemas.openxmlformats.org/officeDocument/2006/relationships/slide" Target="/ppt/slides/slide4.xml" Id="R3afdaabe3cd7423b" /><Relationship Type="http://schemas.openxmlformats.org/officeDocument/2006/relationships/slide" Target="/ppt/slides/slide5.xml" Id="R123096b40c33461c" /><Relationship Type="http://schemas.openxmlformats.org/officeDocument/2006/relationships/slide" Target="/ppt/slides/slide6.xml" Id="R79b4fa0b0cc54179" /><Relationship Type="http://schemas.openxmlformats.org/officeDocument/2006/relationships/slide" Target="/ppt/slides/slide7.xml" Id="R581f1979457849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9d9db50f724c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a99a8281b840de" /><Relationship Type="http://schemas.openxmlformats.org/officeDocument/2006/relationships/theme" Target="/ppt/slideMasters/theme/theme1.xml" Id="R752ec2c60b8646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a99a8281b840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4e0f6323f4a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d9d05d12be4b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08b78287c4f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592f88096743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5fcfedf45e4f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a5a608e5254b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e7e0bbc32a4c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EINAR HELLSTRØM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 HELLSTRØM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390 800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178 485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342 253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HELLSTRØM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Åsveien 11B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1605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23 69 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976 534 026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