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944e55129448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65e86d9145471a"/>
  </p:sldMasterIdLst>
  <p:sldIdLst>
    <p:sldId xmlns:r="http://schemas.openxmlformats.org/officeDocument/2006/relationships" id="256" r:id="Re32e2b53c2734995"/>
    <p:sldId xmlns:r="http://schemas.openxmlformats.org/officeDocument/2006/relationships" id="257" r:id="Rc6065fbbafe543d5"/>
    <p:sldId xmlns:r="http://schemas.openxmlformats.org/officeDocument/2006/relationships" id="258" r:id="Rac68e683e8fa4f05"/>
    <p:sldId xmlns:r="http://schemas.openxmlformats.org/officeDocument/2006/relationships" id="259" r:id="R97bde828c7bf4098"/>
    <p:sldId xmlns:r="http://schemas.openxmlformats.org/officeDocument/2006/relationships" id="260" r:id="R1d77e70b276348b3"/>
    <p:sldId xmlns:r="http://schemas.openxmlformats.org/officeDocument/2006/relationships" id="261" r:id="Rcd580a7be1834c43"/>
    <p:sldId xmlns:r="http://schemas.openxmlformats.org/officeDocument/2006/relationships" id="262" r:id="Rf476830c4e1144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5e86d9145471a" /><Relationship Type="http://schemas.openxmlformats.org/officeDocument/2006/relationships/slide" Target="/ppt/slides/slide1.xml" Id="Re32e2b53c2734995" /><Relationship Type="http://schemas.openxmlformats.org/officeDocument/2006/relationships/slide" Target="/ppt/slides/slide2.xml" Id="Rc6065fbbafe543d5" /><Relationship Type="http://schemas.openxmlformats.org/officeDocument/2006/relationships/slide" Target="/ppt/slides/slide3.xml" Id="Rac68e683e8fa4f05" /><Relationship Type="http://schemas.openxmlformats.org/officeDocument/2006/relationships/slide" Target="/ppt/slides/slide4.xml" Id="R97bde828c7bf4098" /><Relationship Type="http://schemas.openxmlformats.org/officeDocument/2006/relationships/slide" Target="/ppt/slides/slide5.xml" Id="R1d77e70b276348b3" /><Relationship Type="http://schemas.openxmlformats.org/officeDocument/2006/relationships/slide" Target="/ppt/slides/slide6.xml" Id="Rcd580a7be1834c43" /><Relationship Type="http://schemas.openxmlformats.org/officeDocument/2006/relationships/slide" Target="/ppt/slides/slide7.xml" Id="Rf476830c4e1144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6e32e694740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7c73ae657453e" /><Relationship Type="http://schemas.openxmlformats.org/officeDocument/2006/relationships/theme" Target="/ppt/slideMasters/theme/theme1.xml" Id="R9c99e604a6c542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57c73ae657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d93bf36634d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06706f642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99f1f885b40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a12fd3b7445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8c7333a6c43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6720c8c7c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7283909e644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