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d302e6b783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53c216ddc1468b"/>
  </p:sldMasterIdLst>
  <p:sldIdLst>
    <p:sldId xmlns:r="http://schemas.openxmlformats.org/officeDocument/2006/relationships" id="256" r:id="R25ea08f372034558"/>
    <p:sldId xmlns:r="http://schemas.openxmlformats.org/officeDocument/2006/relationships" id="257" r:id="R35339819096d4dc9"/>
    <p:sldId xmlns:r="http://schemas.openxmlformats.org/officeDocument/2006/relationships" id="258" r:id="Rb7059151d7694f4e"/>
    <p:sldId xmlns:r="http://schemas.openxmlformats.org/officeDocument/2006/relationships" id="259" r:id="R90ee49278aef4a80"/>
    <p:sldId xmlns:r="http://schemas.openxmlformats.org/officeDocument/2006/relationships" id="260" r:id="R9716917fff5e4221"/>
    <p:sldId xmlns:r="http://schemas.openxmlformats.org/officeDocument/2006/relationships" id="261" r:id="R753b3e9f8eec431d"/>
    <p:sldId xmlns:r="http://schemas.openxmlformats.org/officeDocument/2006/relationships" id="262" r:id="R9fcb50a8d51d42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3c216ddc1468b" /><Relationship Type="http://schemas.openxmlformats.org/officeDocument/2006/relationships/slide" Target="/ppt/slides/slide1.xml" Id="R25ea08f372034558" /><Relationship Type="http://schemas.openxmlformats.org/officeDocument/2006/relationships/slide" Target="/ppt/slides/slide2.xml" Id="R35339819096d4dc9" /><Relationship Type="http://schemas.openxmlformats.org/officeDocument/2006/relationships/slide" Target="/ppt/slides/slide3.xml" Id="Rb7059151d7694f4e" /><Relationship Type="http://schemas.openxmlformats.org/officeDocument/2006/relationships/slide" Target="/ppt/slides/slide4.xml" Id="R90ee49278aef4a80" /><Relationship Type="http://schemas.openxmlformats.org/officeDocument/2006/relationships/slide" Target="/ppt/slides/slide5.xml" Id="R9716917fff5e4221" /><Relationship Type="http://schemas.openxmlformats.org/officeDocument/2006/relationships/slide" Target="/ppt/slides/slide6.xml" Id="R753b3e9f8eec431d" /><Relationship Type="http://schemas.openxmlformats.org/officeDocument/2006/relationships/slide" Target="/ppt/slides/slide7.xml" Id="R9fcb50a8d51d42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84226494846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2e7e51e4b490b" /><Relationship Type="http://schemas.openxmlformats.org/officeDocument/2006/relationships/theme" Target="/ppt/slideMasters/theme/theme1.xml" Id="R76c614ac7ecc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2e7e51e4b49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1661c304f4e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c20b2242d43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279de6a9346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c090763d84b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f38d1f40449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5ef6a6af244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032bc08cb45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