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f4e3f578b244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5b288ef5f048ad"/>
  </p:sldMasterIdLst>
  <p:sldIdLst>
    <p:sldId xmlns:r="http://schemas.openxmlformats.org/officeDocument/2006/relationships" id="256" r:id="R73ed65ef8e534226"/>
    <p:sldId xmlns:r="http://schemas.openxmlformats.org/officeDocument/2006/relationships" id="257" r:id="Rdbc398054c88436a"/>
    <p:sldId xmlns:r="http://schemas.openxmlformats.org/officeDocument/2006/relationships" id="258" r:id="R14d9e955eed14d7b"/>
    <p:sldId xmlns:r="http://schemas.openxmlformats.org/officeDocument/2006/relationships" id="259" r:id="R3050da9f70a0413b"/>
    <p:sldId xmlns:r="http://schemas.openxmlformats.org/officeDocument/2006/relationships" id="260" r:id="R98ef96fa00c048a1"/>
    <p:sldId xmlns:r="http://schemas.openxmlformats.org/officeDocument/2006/relationships" id="261" r:id="R6e879f4846d64fdc"/>
    <p:sldId xmlns:r="http://schemas.openxmlformats.org/officeDocument/2006/relationships" id="262" r:id="R5be3a1525a2c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b288ef5f048ad" /><Relationship Type="http://schemas.openxmlformats.org/officeDocument/2006/relationships/slide" Target="/ppt/slides/slide1.xml" Id="R73ed65ef8e534226" /><Relationship Type="http://schemas.openxmlformats.org/officeDocument/2006/relationships/slide" Target="/ppt/slides/slide2.xml" Id="Rdbc398054c88436a" /><Relationship Type="http://schemas.openxmlformats.org/officeDocument/2006/relationships/slide" Target="/ppt/slides/slide3.xml" Id="R14d9e955eed14d7b" /><Relationship Type="http://schemas.openxmlformats.org/officeDocument/2006/relationships/slide" Target="/ppt/slides/slide4.xml" Id="R3050da9f70a0413b" /><Relationship Type="http://schemas.openxmlformats.org/officeDocument/2006/relationships/slide" Target="/ppt/slides/slide5.xml" Id="R98ef96fa00c048a1" /><Relationship Type="http://schemas.openxmlformats.org/officeDocument/2006/relationships/slide" Target="/ppt/slides/slide6.xml" Id="R6e879f4846d64fdc" /><Relationship Type="http://schemas.openxmlformats.org/officeDocument/2006/relationships/slide" Target="/ppt/slides/slide7.xml" Id="R5be3a1525a2c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a8b0aead445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d196738664913" /><Relationship Type="http://schemas.openxmlformats.org/officeDocument/2006/relationships/theme" Target="/ppt/slideMasters/theme/theme1.xml" Id="R06c11db064484f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d1967386649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7ecf8983c40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6a0f596fe4a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53cbd1d5944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73666e83644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730cf49ec4f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28e66c2c942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4393fb5d140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